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0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80287-724A-418F-9839-48780DD6418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DD8F86-10F6-4690-AC61-4A7F195935E5}" type="pres">
      <dgm:prSet presAssocID="{A1080287-724A-418F-9839-48780DD6418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B60C0CBC-E2FB-463D-9F5D-E50AE8DAEB7F}" type="presOf" srcId="{A1080287-724A-418F-9839-48780DD6418E}" destId="{61DD8F86-10F6-4690-AC61-4A7F195935E5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11ACE3-BCBC-48F6-B5FB-EDD30481E3D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2F4E1D1-9616-40F6-9F97-CD248A75F964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600" dirty="0">
              <a:solidFill>
                <a:schemeClr val="tx1"/>
              </a:solidFill>
            </a:rPr>
            <a:t>Krácení ve výši 10 %</a:t>
          </a:r>
        </a:p>
      </dgm:t>
    </dgm:pt>
    <dgm:pt modelId="{8294C7FC-C7B5-47D8-93EB-B0C8390E7707}" type="parTrans" cxnId="{F061EA22-9FE7-4522-A433-D041B7A7A8D9}">
      <dgm:prSet/>
      <dgm:spPr/>
      <dgm:t>
        <a:bodyPr/>
        <a:lstStyle/>
        <a:p>
          <a:endParaRPr lang="cs-CZ"/>
        </a:p>
      </dgm:t>
    </dgm:pt>
    <dgm:pt modelId="{083751C1-02EA-4C1A-8029-CBEE80999DA6}" type="sibTrans" cxnId="{F061EA22-9FE7-4522-A433-D041B7A7A8D9}">
      <dgm:prSet/>
      <dgm:spPr/>
      <dgm:t>
        <a:bodyPr/>
        <a:lstStyle/>
        <a:p>
          <a:endParaRPr lang="cs-CZ"/>
        </a:p>
      </dgm:t>
    </dgm:pt>
    <dgm:pt modelId="{647BA902-C0C1-4A61-94F1-6E9CB08676D1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200" dirty="0">
              <a:solidFill>
                <a:schemeClr val="tx1"/>
              </a:solidFill>
            </a:rPr>
            <a:t>PD – 100 %</a:t>
          </a:r>
        </a:p>
      </dgm:t>
    </dgm:pt>
    <dgm:pt modelId="{C573618A-D297-43EA-A66B-6AC435B32AD1}" type="parTrans" cxnId="{F091FBDA-2FDC-4751-A958-8AE0E9BB2136}">
      <dgm:prSet/>
      <dgm:spPr/>
      <dgm:t>
        <a:bodyPr/>
        <a:lstStyle/>
        <a:p>
          <a:endParaRPr lang="cs-CZ"/>
        </a:p>
      </dgm:t>
    </dgm:pt>
    <dgm:pt modelId="{BC13A7D5-752F-415A-9E6D-7C8793A18F95}" type="sibTrans" cxnId="{F091FBDA-2FDC-4751-A958-8AE0E9BB2136}">
      <dgm:prSet/>
      <dgm:spPr/>
      <dgm:t>
        <a:bodyPr/>
        <a:lstStyle/>
        <a:p>
          <a:endParaRPr lang="cs-CZ"/>
        </a:p>
      </dgm:t>
    </dgm:pt>
    <dgm:pt modelId="{3C5C802D-4864-4F8B-BD54-B5B161407E0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200" dirty="0">
              <a:solidFill>
                <a:schemeClr val="tx1"/>
              </a:solidFill>
            </a:rPr>
            <a:t>MI – 70 %</a:t>
          </a:r>
        </a:p>
      </dgm:t>
    </dgm:pt>
    <dgm:pt modelId="{97F8F532-E602-40A2-8A8B-9C456897F953}" type="parTrans" cxnId="{940DC430-C000-442E-B223-EBF52BA7B678}">
      <dgm:prSet/>
      <dgm:spPr/>
      <dgm:t>
        <a:bodyPr/>
        <a:lstStyle/>
        <a:p>
          <a:endParaRPr lang="cs-CZ"/>
        </a:p>
      </dgm:t>
    </dgm:pt>
    <dgm:pt modelId="{F37C20EC-BFDC-487D-BC0F-4C066E5D78D1}" type="sibTrans" cxnId="{940DC430-C000-442E-B223-EBF52BA7B678}">
      <dgm:prSet/>
      <dgm:spPr/>
      <dgm:t>
        <a:bodyPr/>
        <a:lstStyle/>
        <a:p>
          <a:endParaRPr lang="cs-CZ"/>
        </a:p>
      </dgm:t>
    </dgm:pt>
    <dgm:pt modelId="{5B04C302-C627-4DB6-B28F-547A2B1FBEE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200" dirty="0">
              <a:solidFill>
                <a:schemeClr val="tx1"/>
              </a:solidFill>
            </a:rPr>
            <a:t>JSS – 90 %</a:t>
          </a:r>
        </a:p>
      </dgm:t>
    </dgm:pt>
    <dgm:pt modelId="{62D270C2-47D9-468B-9416-D274F5EB3610}" type="parTrans" cxnId="{4A0D032F-4B63-4555-8562-8342C29A7CFD}">
      <dgm:prSet/>
      <dgm:spPr/>
      <dgm:t>
        <a:bodyPr/>
        <a:lstStyle/>
        <a:p>
          <a:endParaRPr lang="cs-CZ"/>
        </a:p>
      </dgm:t>
    </dgm:pt>
    <dgm:pt modelId="{5A6DEB04-C4F6-46EB-A97F-BD92A8AB2FF6}" type="sibTrans" cxnId="{4A0D032F-4B63-4555-8562-8342C29A7CFD}">
      <dgm:prSet/>
      <dgm:spPr/>
      <dgm:t>
        <a:bodyPr/>
        <a:lstStyle/>
        <a:p>
          <a:endParaRPr lang="cs-CZ"/>
        </a:p>
      </dgm:t>
    </dgm:pt>
    <dgm:pt modelId="{4E6D11BF-3569-4797-81C6-7645FE0DB304}" type="pres">
      <dgm:prSet presAssocID="{D111ACE3-BCBC-48F6-B5FB-EDD30481E3D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A3B58E-C925-4D2E-9388-652B53F6D651}" type="pres">
      <dgm:prSet presAssocID="{62F4E1D1-9616-40F6-9F97-CD248A75F964}" presName="root1" presStyleCnt="0"/>
      <dgm:spPr/>
    </dgm:pt>
    <dgm:pt modelId="{0BAE0660-9F17-4E44-B13D-674824256EDE}" type="pres">
      <dgm:prSet presAssocID="{62F4E1D1-9616-40F6-9F97-CD248A75F964}" presName="LevelOneTextNode" presStyleLbl="node0" presStyleIdx="0" presStyleCnt="1" custAng="5400000" custScaleX="201840" custScaleY="79145" custLinFactX="214176" custLinFactNeighborX="300000" custLinFactNeighborY="143">
        <dgm:presLayoutVars>
          <dgm:chPref val="3"/>
        </dgm:presLayoutVars>
      </dgm:prSet>
      <dgm:spPr/>
    </dgm:pt>
    <dgm:pt modelId="{04AF004D-1398-469D-BA2B-7E2932BD842E}" type="pres">
      <dgm:prSet presAssocID="{62F4E1D1-9616-40F6-9F97-CD248A75F964}" presName="level2hierChild" presStyleCnt="0"/>
      <dgm:spPr/>
    </dgm:pt>
    <dgm:pt modelId="{D097859C-2293-4173-BA3D-5AC54A4D1CAF}" type="pres">
      <dgm:prSet presAssocID="{C573618A-D297-43EA-A66B-6AC435B32AD1}" presName="conn2-1" presStyleLbl="parChTrans1D2" presStyleIdx="0" presStyleCnt="3"/>
      <dgm:spPr/>
    </dgm:pt>
    <dgm:pt modelId="{87F606C3-007C-40AA-9C1C-73D63C8C02D7}" type="pres">
      <dgm:prSet presAssocID="{C573618A-D297-43EA-A66B-6AC435B32AD1}" presName="connTx" presStyleLbl="parChTrans1D2" presStyleIdx="0" presStyleCnt="3"/>
      <dgm:spPr/>
    </dgm:pt>
    <dgm:pt modelId="{FD8F2DFA-4CA7-4E06-AF83-126CFDE8E189}" type="pres">
      <dgm:prSet presAssocID="{647BA902-C0C1-4A61-94F1-6E9CB08676D1}" presName="root2" presStyleCnt="0"/>
      <dgm:spPr/>
    </dgm:pt>
    <dgm:pt modelId="{66F06DA2-3B4B-4906-AC8F-3D91B7434071}" type="pres">
      <dgm:prSet presAssocID="{647BA902-C0C1-4A61-94F1-6E9CB08676D1}" presName="LevelTwoTextNode" presStyleLbl="node2" presStyleIdx="0" presStyleCnt="3" custLinFactX="-15493" custLinFactNeighborX="-100000" custLinFactNeighborY="-46400">
        <dgm:presLayoutVars>
          <dgm:chPref val="3"/>
        </dgm:presLayoutVars>
      </dgm:prSet>
      <dgm:spPr/>
    </dgm:pt>
    <dgm:pt modelId="{3D0E4CB2-651F-4833-811B-1258D1F8E5D2}" type="pres">
      <dgm:prSet presAssocID="{647BA902-C0C1-4A61-94F1-6E9CB08676D1}" presName="level3hierChild" presStyleCnt="0"/>
      <dgm:spPr/>
    </dgm:pt>
    <dgm:pt modelId="{CEC54D38-611A-4DD8-8ED8-C0BBE7D6B9E3}" type="pres">
      <dgm:prSet presAssocID="{97F8F532-E602-40A2-8A8B-9C456897F953}" presName="conn2-1" presStyleLbl="parChTrans1D2" presStyleIdx="1" presStyleCnt="3"/>
      <dgm:spPr/>
    </dgm:pt>
    <dgm:pt modelId="{71B72792-2B85-44CF-AF40-41A1A777FBE8}" type="pres">
      <dgm:prSet presAssocID="{97F8F532-E602-40A2-8A8B-9C456897F953}" presName="connTx" presStyleLbl="parChTrans1D2" presStyleIdx="1" presStyleCnt="3"/>
      <dgm:spPr/>
    </dgm:pt>
    <dgm:pt modelId="{EEA1BCDF-9BDC-42B8-9F83-B5D688BB1304}" type="pres">
      <dgm:prSet presAssocID="{3C5C802D-4864-4F8B-BD54-B5B161407E0F}" presName="root2" presStyleCnt="0"/>
      <dgm:spPr/>
    </dgm:pt>
    <dgm:pt modelId="{DB43A383-716B-41F5-B260-0DBE1185FC2C}" type="pres">
      <dgm:prSet presAssocID="{3C5C802D-4864-4F8B-BD54-B5B161407E0F}" presName="LevelTwoTextNode" presStyleLbl="node2" presStyleIdx="1" presStyleCnt="3" custLinFactX="-15305" custLinFactNeighborX="-100000" custLinFactNeighborY="-25563">
        <dgm:presLayoutVars>
          <dgm:chPref val="3"/>
        </dgm:presLayoutVars>
      </dgm:prSet>
      <dgm:spPr/>
    </dgm:pt>
    <dgm:pt modelId="{632EAEB3-E46D-488E-B32E-64E43F4B3079}" type="pres">
      <dgm:prSet presAssocID="{3C5C802D-4864-4F8B-BD54-B5B161407E0F}" presName="level3hierChild" presStyleCnt="0"/>
      <dgm:spPr/>
    </dgm:pt>
    <dgm:pt modelId="{D07DF8FC-DA7D-4A25-93CB-D19E68110908}" type="pres">
      <dgm:prSet presAssocID="{62D270C2-47D9-468B-9416-D274F5EB3610}" presName="conn2-1" presStyleLbl="parChTrans1D2" presStyleIdx="2" presStyleCnt="3"/>
      <dgm:spPr/>
    </dgm:pt>
    <dgm:pt modelId="{4DA23F11-0FA1-4BC9-9EA7-21B202844B74}" type="pres">
      <dgm:prSet presAssocID="{62D270C2-47D9-468B-9416-D274F5EB3610}" presName="connTx" presStyleLbl="parChTrans1D2" presStyleIdx="2" presStyleCnt="3"/>
      <dgm:spPr/>
    </dgm:pt>
    <dgm:pt modelId="{204F9F4A-868C-490E-9607-43864CDC7852}" type="pres">
      <dgm:prSet presAssocID="{5B04C302-C627-4DB6-B28F-547A2B1FBEE9}" presName="root2" presStyleCnt="0"/>
      <dgm:spPr/>
    </dgm:pt>
    <dgm:pt modelId="{69D279DC-7BC0-46B9-8FD6-7B0D1C415FFA}" type="pres">
      <dgm:prSet presAssocID="{5B04C302-C627-4DB6-B28F-547A2B1FBEE9}" presName="LevelTwoTextNode" presStyleLbl="node2" presStyleIdx="2" presStyleCnt="3" custLinFactX="-15493" custLinFactNeighborX="-100000" custLinFactNeighborY="-7308">
        <dgm:presLayoutVars>
          <dgm:chPref val="3"/>
        </dgm:presLayoutVars>
      </dgm:prSet>
      <dgm:spPr/>
    </dgm:pt>
    <dgm:pt modelId="{169F8E35-DDB2-44DF-BC58-AE09A98BE955}" type="pres">
      <dgm:prSet presAssocID="{5B04C302-C627-4DB6-B28F-547A2B1FBEE9}" presName="level3hierChild" presStyleCnt="0"/>
      <dgm:spPr/>
    </dgm:pt>
  </dgm:ptLst>
  <dgm:cxnLst>
    <dgm:cxn modelId="{DF7E3111-D068-42B5-A650-B39406535A75}" type="presOf" srcId="{97F8F532-E602-40A2-8A8B-9C456897F953}" destId="{71B72792-2B85-44CF-AF40-41A1A777FBE8}" srcOrd="1" destOrd="0" presId="urn:microsoft.com/office/officeart/2008/layout/HorizontalMultiLevelHierarchy"/>
    <dgm:cxn modelId="{F061EA22-9FE7-4522-A433-D041B7A7A8D9}" srcId="{D111ACE3-BCBC-48F6-B5FB-EDD30481E3DA}" destId="{62F4E1D1-9616-40F6-9F97-CD248A75F964}" srcOrd="0" destOrd="0" parTransId="{8294C7FC-C7B5-47D8-93EB-B0C8390E7707}" sibTransId="{083751C1-02EA-4C1A-8029-CBEE80999DA6}"/>
    <dgm:cxn modelId="{07536429-8043-4AC2-AB38-A996AA37BB79}" type="presOf" srcId="{3C5C802D-4864-4F8B-BD54-B5B161407E0F}" destId="{DB43A383-716B-41F5-B260-0DBE1185FC2C}" srcOrd="0" destOrd="0" presId="urn:microsoft.com/office/officeart/2008/layout/HorizontalMultiLevelHierarchy"/>
    <dgm:cxn modelId="{4A0D032F-4B63-4555-8562-8342C29A7CFD}" srcId="{62F4E1D1-9616-40F6-9F97-CD248A75F964}" destId="{5B04C302-C627-4DB6-B28F-547A2B1FBEE9}" srcOrd="2" destOrd="0" parTransId="{62D270C2-47D9-468B-9416-D274F5EB3610}" sibTransId="{5A6DEB04-C4F6-46EB-A97F-BD92A8AB2FF6}"/>
    <dgm:cxn modelId="{6FDC032F-9351-4333-88D5-5F57FCD354FD}" type="presOf" srcId="{647BA902-C0C1-4A61-94F1-6E9CB08676D1}" destId="{66F06DA2-3B4B-4906-AC8F-3D91B7434071}" srcOrd="0" destOrd="0" presId="urn:microsoft.com/office/officeart/2008/layout/HorizontalMultiLevelHierarchy"/>
    <dgm:cxn modelId="{940DC430-C000-442E-B223-EBF52BA7B678}" srcId="{62F4E1D1-9616-40F6-9F97-CD248A75F964}" destId="{3C5C802D-4864-4F8B-BD54-B5B161407E0F}" srcOrd="1" destOrd="0" parTransId="{97F8F532-E602-40A2-8A8B-9C456897F953}" sibTransId="{F37C20EC-BFDC-487D-BC0F-4C066E5D78D1}"/>
    <dgm:cxn modelId="{C71A5364-03E8-45AD-A25B-117DC1C0A603}" type="presOf" srcId="{97F8F532-E602-40A2-8A8B-9C456897F953}" destId="{CEC54D38-611A-4DD8-8ED8-C0BBE7D6B9E3}" srcOrd="0" destOrd="0" presId="urn:microsoft.com/office/officeart/2008/layout/HorizontalMultiLevelHierarchy"/>
    <dgm:cxn modelId="{28033451-A522-469F-98E4-90102FF4BC97}" type="presOf" srcId="{62F4E1D1-9616-40F6-9F97-CD248A75F964}" destId="{0BAE0660-9F17-4E44-B13D-674824256EDE}" srcOrd="0" destOrd="0" presId="urn:microsoft.com/office/officeart/2008/layout/HorizontalMultiLevelHierarchy"/>
    <dgm:cxn modelId="{C1661479-52E7-4C64-B7D6-F6090622B15B}" type="presOf" srcId="{62D270C2-47D9-468B-9416-D274F5EB3610}" destId="{D07DF8FC-DA7D-4A25-93CB-D19E68110908}" srcOrd="0" destOrd="0" presId="urn:microsoft.com/office/officeart/2008/layout/HorizontalMultiLevelHierarchy"/>
    <dgm:cxn modelId="{27DBD47F-F3A2-4BDB-B63E-A58F62194500}" type="presOf" srcId="{C573618A-D297-43EA-A66B-6AC435B32AD1}" destId="{87F606C3-007C-40AA-9C1C-73D63C8C02D7}" srcOrd="1" destOrd="0" presId="urn:microsoft.com/office/officeart/2008/layout/HorizontalMultiLevelHierarchy"/>
    <dgm:cxn modelId="{8E28FD83-BCAA-4DDA-9E7E-7578A2EF8584}" type="presOf" srcId="{C573618A-D297-43EA-A66B-6AC435B32AD1}" destId="{D097859C-2293-4173-BA3D-5AC54A4D1CAF}" srcOrd="0" destOrd="0" presId="urn:microsoft.com/office/officeart/2008/layout/HorizontalMultiLevelHierarchy"/>
    <dgm:cxn modelId="{8D022888-2BD9-49CB-B927-9BCA617FC636}" type="presOf" srcId="{62D270C2-47D9-468B-9416-D274F5EB3610}" destId="{4DA23F11-0FA1-4BC9-9EA7-21B202844B74}" srcOrd="1" destOrd="0" presId="urn:microsoft.com/office/officeart/2008/layout/HorizontalMultiLevelHierarchy"/>
    <dgm:cxn modelId="{A914E39F-2D2E-4C27-A8AC-9300A79E3BC7}" type="presOf" srcId="{5B04C302-C627-4DB6-B28F-547A2B1FBEE9}" destId="{69D279DC-7BC0-46B9-8FD6-7B0D1C415FFA}" srcOrd="0" destOrd="0" presId="urn:microsoft.com/office/officeart/2008/layout/HorizontalMultiLevelHierarchy"/>
    <dgm:cxn modelId="{F091FBDA-2FDC-4751-A958-8AE0E9BB2136}" srcId="{62F4E1D1-9616-40F6-9F97-CD248A75F964}" destId="{647BA902-C0C1-4A61-94F1-6E9CB08676D1}" srcOrd="0" destOrd="0" parTransId="{C573618A-D297-43EA-A66B-6AC435B32AD1}" sibTransId="{BC13A7D5-752F-415A-9E6D-7C8793A18F95}"/>
    <dgm:cxn modelId="{8D4C3DED-E8A7-412E-89C4-611C8D04D698}" type="presOf" srcId="{D111ACE3-BCBC-48F6-B5FB-EDD30481E3DA}" destId="{4E6D11BF-3569-4797-81C6-7645FE0DB304}" srcOrd="0" destOrd="0" presId="urn:microsoft.com/office/officeart/2008/layout/HorizontalMultiLevelHierarchy"/>
    <dgm:cxn modelId="{FB456377-F131-48B4-B9AA-1B61439C59EE}" type="presParOf" srcId="{4E6D11BF-3569-4797-81C6-7645FE0DB304}" destId="{FBA3B58E-C925-4D2E-9388-652B53F6D651}" srcOrd="0" destOrd="0" presId="urn:microsoft.com/office/officeart/2008/layout/HorizontalMultiLevelHierarchy"/>
    <dgm:cxn modelId="{3E0EF4CB-E49E-4DDE-8697-FB641CCBB070}" type="presParOf" srcId="{FBA3B58E-C925-4D2E-9388-652B53F6D651}" destId="{0BAE0660-9F17-4E44-B13D-674824256EDE}" srcOrd="0" destOrd="0" presId="urn:microsoft.com/office/officeart/2008/layout/HorizontalMultiLevelHierarchy"/>
    <dgm:cxn modelId="{B8C1217F-AA03-4561-B344-2C8C2241A739}" type="presParOf" srcId="{FBA3B58E-C925-4D2E-9388-652B53F6D651}" destId="{04AF004D-1398-469D-BA2B-7E2932BD842E}" srcOrd="1" destOrd="0" presId="urn:microsoft.com/office/officeart/2008/layout/HorizontalMultiLevelHierarchy"/>
    <dgm:cxn modelId="{4D7A33D8-93F9-41D2-9E1C-13A299D0FCFE}" type="presParOf" srcId="{04AF004D-1398-469D-BA2B-7E2932BD842E}" destId="{D097859C-2293-4173-BA3D-5AC54A4D1CAF}" srcOrd="0" destOrd="0" presId="urn:microsoft.com/office/officeart/2008/layout/HorizontalMultiLevelHierarchy"/>
    <dgm:cxn modelId="{AC7DA4D6-63E4-420F-9391-7B2DD077CDC6}" type="presParOf" srcId="{D097859C-2293-4173-BA3D-5AC54A4D1CAF}" destId="{87F606C3-007C-40AA-9C1C-73D63C8C02D7}" srcOrd="0" destOrd="0" presId="urn:microsoft.com/office/officeart/2008/layout/HorizontalMultiLevelHierarchy"/>
    <dgm:cxn modelId="{F0355E11-B0A4-45AF-95D5-239F66ED5EC2}" type="presParOf" srcId="{04AF004D-1398-469D-BA2B-7E2932BD842E}" destId="{FD8F2DFA-4CA7-4E06-AF83-126CFDE8E189}" srcOrd="1" destOrd="0" presId="urn:microsoft.com/office/officeart/2008/layout/HorizontalMultiLevelHierarchy"/>
    <dgm:cxn modelId="{EE8A61F6-2653-4C02-9D67-C47B2D048DDF}" type="presParOf" srcId="{FD8F2DFA-4CA7-4E06-AF83-126CFDE8E189}" destId="{66F06DA2-3B4B-4906-AC8F-3D91B7434071}" srcOrd="0" destOrd="0" presId="urn:microsoft.com/office/officeart/2008/layout/HorizontalMultiLevelHierarchy"/>
    <dgm:cxn modelId="{8455722F-0277-4D5A-BB1A-A1695B55CE41}" type="presParOf" srcId="{FD8F2DFA-4CA7-4E06-AF83-126CFDE8E189}" destId="{3D0E4CB2-651F-4833-811B-1258D1F8E5D2}" srcOrd="1" destOrd="0" presId="urn:microsoft.com/office/officeart/2008/layout/HorizontalMultiLevelHierarchy"/>
    <dgm:cxn modelId="{125FB013-EDA4-4E7A-B157-46BDC1573C22}" type="presParOf" srcId="{04AF004D-1398-469D-BA2B-7E2932BD842E}" destId="{CEC54D38-611A-4DD8-8ED8-C0BBE7D6B9E3}" srcOrd="2" destOrd="0" presId="urn:microsoft.com/office/officeart/2008/layout/HorizontalMultiLevelHierarchy"/>
    <dgm:cxn modelId="{91EA511B-1D1D-49BA-A17A-AA553076CC3F}" type="presParOf" srcId="{CEC54D38-611A-4DD8-8ED8-C0BBE7D6B9E3}" destId="{71B72792-2B85-44CF-AF40-41A1A777FBE8}" srcOrd="0" destOrd="0" presId="urn:microsoft.com/office/officeart/2008/layout/HorizontalMultiLevelHierarchy"/>
    <dgm:cxn modelId="{ACD77339-F1BC-44BD-B330-2953E9348294}" type="presParOf" srcId="{04AF004D-1398-469D-BA2B-7E2932BD842E}" destId="{EEA1BCDF-9BDC-42B8-9F83-B5D688BB1304}" srcOrd="3" destOrd="0" presId="urn:microsoft.com/office/officeart/2008/layout/HorizontalMultiLevelHierarchy"/>
    <dgm:cxn modelId="{10760DB5-63A1-43BB-A852-CD6202B3D512}" type="presParOf" srcId="{EEA1BCDF-9BDC-42B8-9F83-B5D688BB1304}" destId="{DB43A383-716B-41F5-B260-0DBE1185FC2C}" srcOrd="0" destOrd="0" presId="urn:microsoft.com/office/officeart/2008/layout/HorizontalMultiLevelHierarchy"/>
    <dgm:cxn modelId="{2279AF5E-D5A8-4916-8851-786CCC90CC3B}" type="presParOf" srcId="{EEA1BCDF-9BDC-42B8-9F83-B5D688BB1304}" destId="{632EAEB3-E46D-488E-B32E-64E43F4B3079}" srcOrd="1" destOrd="0" presId="urn:microsoft.com/office/officeart/2008/layout/HorizontalMultiLevelHierarchy"/>
    <dgm:cxn modelId="{EDF7AC87-513C-4020-8A98-C790F718F1AB}" type="presParOf" srcId="{04AF004D-1398-469D-BA2B-7E2932BD842E}" destId="{D07DF8FC-DA7D-4A25-93CB-D19E68110908}" srcOrd="4" destOrd="0" presId="urn:microsoft.com/office/officeart/2008/layout/HorizontalMultiLevelHierarchy"/>
    <dgm:cxn modelId="{1B56D3CE-DE5E-4C64-BC41-F386D9BDF4C8}" type="presParOf" srcId="{D07DF8FC-DA7D-4A25-93CB-D19E68110908}" destId="{4DA23F11-0FA1-4BC9-9EA7-21B202844B74}" srcOrd="0" destOrd="0" presId="urn:microsoft.com/office/officeart/2008/layout/HorizontalMultiLevelHierarchy"/>
    <dgm:cxn modelId="{31F76B28-E045-4DF8-ABBD-C72FABB2B345}" type="presParOf" srcId="{04AF004D-1398-469D-BA2B-7E2932BD842E}" destId="{204F9F4A-868C-490E-9607-43864CDC7852}" srcOrd="5" destOrd="0" presId="urn:microsoft.com/office/officeart/2008/layout/HorizontalMultiLevelHierarchy"/>
    <dgm:cxn modelId="{DF459FBD-4EAA-4908-9EF2-726F21CB447B}" type="presParOf" srcId="{204F9F4A-868C-490E-9607-43864CDC7852}" destId="{69D279DC-7BC0-46B9-8FD6-7B0D1C415FFA}" srcOrd="0" destOrd="0" presId="urn:microsoft.com/office/officeart/2008/layout/HorizontalMultiLevelHierarchy"/>
    <dgm:cxn modelId="{D4894328-7797-4BCF-90F6-8960325D6886}" type="presParOf" srcId="{204F9F4A-868C-490E-9607-43864CDC7852}" destId="{169F8E35-DDB2-44DF-BC58-AE09A98BE9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080287-724A-418F-9839-48780DD6418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DD8F86-10F6-4690-AC61-4A7F195935E5}" type="pres">
      <dgm:prSet presAssocID="{A1080287-724A-418F-9839-48780DD6418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B60C0CBC-E2FB-463D-9F5D-E50AE8DAEB7F}" type="presOf" srcId="{A1080287-724A-418F-9839-48780DD6418E}" destId="{61DD8F86-10F6-4690-AC61-4A7F195935E5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11ACE3-BCBC-48F6-B5FB-EDD30481E3D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2F4E1D1-9616-40F6-9F97-CD248A75F964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600" dirty="0">
              <a:solidFill>
                <a:schemeClr val="tx1"/>
              </a:solidFill>
            </a:rPr>
            <a:t>Krácení ve výši 30 %</a:t>
          </a:r>
        </a:p>
      </dgm:t>
    </dgm:pt>
    <dgm:pt modelId="{8294C7FC-C7B5-47D8-93EB-B0C8390E7707}" type="parTrans" cxnId="{F061EA22-9FE7-4522-A433-D041B7A7A8D9}">
      <dgm:prSet/>
      <dgm:spPr/>
      <dgm:t>
        <a:bodyPr/>
        <a:lstStyle/>
        <a:p>
          <a:endParaRPr lang="cs-CZ"/>
        </a:p>
      </dgm:t>
    </dgm:pt>
    <dgm:pt modelId="{083751C1-02EA-4C1A-8029-CBEE80999DA6}" type="sibTrans" cxnId="{F061EA22-9FE7-4522-A433-D041B7A7A8D9}">
      <dgm:prSet/>
      <dgm:spPr/>
      <dgm:t>
        <a:bodyPr/>
        <a:lstStyle/>
        <a:p>
          <a:endParaRPr lang="cs-CZ"/>
        </a:p>
      </dgm:t>
    </dgm:pt>
    <dgm:pt modelId="{647BA902-C0C1-4A61-94F1-6E9CB08676D1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200" dirty="0">
              <a:solidFill>
                <a:schemeClr val="tx1"/>
              </a:solidFill>
            </a:rPr>
            <a:t>PD – 100 %</a:t>
          </a:r>
        </a:p>
      </dgm:t>
    </dgm:pt>
    <dgm:pt modelId="{C573618A-D297-43EA-A66B-6AC435B32AD1}" type="parTrans" cxnId="{F091FBDA-2FDC-4751-A958-8AE0E9BB2136}">
      <dgm:prSet/>
      <dgm:spPr/>
      <dgm:t>
        <a:bodyPr/>
        <a:lstStyle/>
        <a:p>
          <a:endParaRPr lang="cs-CZ"/>
        </a:p>
      </dgm:t>
    </dgm:pt>
    <dgm:pt modelId="{BC13A7D5-752F-415A-9E6D-7C8793A18F95}" type="sibTrans" cxnId="{F091FBDA-2FDC-4751-A958-8AE0E9BB2136}">
      <dgm:prSet/>
      <dgm:spPr/>
      <dgm:t>
        <a:bodyPr/>
        <a:lstStyle/>
        <a:p>
          <a:endParaRPr lang="cs-CZ"/>
        </a:p>
      </dgm:t>
    </dgm:pt>
    <dgm:pt modelId="{3C5C802D-4864-4F8B-BD54-B5B161407E0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200" dirty="0">
              <a:solidFill>
                <a:schemeClr val="tx1"/>
              </a:solidFill>
            </a:rPr>
            <a:t>MI – 60 %</a:t>
          </a:r>
        </a:p>
      </dgm:t>
    </dgm:pt>
    <dgm:pt modelId="{97F8F532-E602-40A2-8A8B-9C456897F953}" type="parTrans" cxnId="{940DC430-C000-442E-B223-EBF52BA7B678}">
      <dgm:prSet/>
      <dgm:spPr/>
      <dgm:t>
        <a:bodyPr/>
        <a:lstStyle/>
        <a:p>
          <a:endParaRPr lang="cs-CZ"/>
        </a:p>
      </dgm:t>
    </dgm:pt>
    <dgm:pt modelId="{F37C20EC-BFDC-487D-BC0F-4C066E5D78D1}" type="sibTrans" cxnId="{940DC430-C000-442E-B223-EBF52BA7B678}">
      <dgm:prSet/>
      <dgm:spPr/>
      <dgm:t>
        <a:bodyPr/>
        <a:lstStyle/>
        <a:p>
          <a:endParaRPr lang="cs-CZ"/>
        </a:p>
      </dgm:t>
    </dgm:pt>
    <dgm:pt modelId="{5B04C302-C627-4DB6-B28F-547A2B1FBEE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200" dirty="0">
              <a:solidFill>
                <a:schemeClr val="tx1"/>
              </a:solidFill>
            </a:rPr>
            <a:t>JSS – 100 %</a:t>
          </a:r>
        </a:p>
      </dgm:t>
    </dgm:pt>
    <dgm:pt modelId="{62D270C2-47D9-468B-9416-D274F5EB3610}" type="parTrans" cxnId="{4A0D032F-4B63-4555-8562-8342C29A7CFD}">
      <dgm:prSet/>
      <dgm:spPr/>
      <dgm:t>
        <a:bodyPr/>
        <a:lstStyle/>
        <a:p>
          <a:endParaRPr lang="cs-CZ"/>
        </a:p>
      </dgm:t>
    </dgm:pt>
    <dgm:pt modelId="{5A6DEB04-C4F6-46EB-A97F-BD92A8AB2FF6}" type="sibTrans" cxnId="{4A0D032F-4B63-4555-8562-8342C29A7CFD}">
      <dgm:prSet/>
      <dgm:spPr/>
      <dgm:t>
        <a:bodyPr/>
        <a:lstStyle/>
        <a:p>
          <a:endParaRPr lang="cs-CZ"/>
        </a:p>
      </dgm:t>
    </dgm:pt>
    <dgm:pt modelId="{4E6D11BF-3569-4797-81C6-7645FE0DB304}" type="pres">
      <dgm:prSet presAssocID="{D111ACE3-BCBC-48F6-B5FB-EDD30481E3D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A3B58E-C925-4D2E-9388-652B53F6D651}" type="pres">
      <dgm:prSet presAssocID="{62F4E1D1-9616-40F6-9F97-CD248A75F964}" presName="root1" presStyleCnt="0"/>
      <dgm:spPr/>
    </dgm:pt>
    <dgm:pt modelId="{0BAE0660-9F17-4E44-B13D-674824256EDE}" type="pres">
      <dgm:prSet presAssocID="{62F4E1D1-9616-40F6-9F97-CD248A75F964}" presName="LevelOneTextNode" presStyleLbl="node0" presStyleIdx="0" presStyleCnt="1" custAng="5400000" custScaleX="201840" custScaleY="79145" custLinFactX="214176" custLinFactNeighborX="300000" custLinFactNeighborY="143">
        <dgm:presLayoutVars>
          <dgm:chPref val="3"/>
        </dgm:presLayoutVars>
      </dgm:prSet>
      <dgm:spPr/>
    </dgm:pt>
    <dgm:pt modelId="{04AF004D-1398-469D-BA2B-7E2932BD842E}" type="pres">
      <dgm:prSet presAssocID="{62F4E1D1-9616-40F6-9F97-CD248A75F964}" presName="level2hierChild" presStyleCnt="0"/>
      <dgm:spPr/>
    </dgm:pt>
    <dgm:pt modelId="{D097859C-2293-4173-BA3D-5AC54A4D1CAF}" type="pres">
      <dgm:prSet presAssocID="{C573618A-D297-43EA-A66B-6AC435B32AD1}" presName="conn2-1" presStyleLbl="parChTrans1D2" presStyleIdx="0" presStyleCnt="3"/>
      <dgm:spPr/>
    </dgm:pt>
    <dgm:pt modelId="{87F606C3-007C-40AA-9C1C-73D63C8C02D7}" type="pres">
      <dgm:prSet presAssocID="{C573618A-D297-43EA-A66B-6AC435B32AD1}" presName="connTx" presStyleLbl="parChTrans1D2" presStyleIdx="0" presStyleCnt="3"/>
      <dgm:spPr/>
    </dgm:pt>
    <dgm:pt modelId="{FD8F2DFA-4CA7-4E06-AF83-126CFDE8E189}" type="pres">
      <dgm:prSet presAssocID="{647BA902-C0C1-4A61-94F1-6E9CB08676D1}" presName="root2" presStyleCnt="0"/>
      <dgm:spPr/>
    </dgm:pt>
    <dgm:pt modelId="{66F06DA2-3B4B-4906-AC8F-3D91B7434071}" type="pres">
      <dgm:prSet presAssocID="{647BA902-C0C1-4A61-94F1-6E9CB08676D1}" presName="LevelTwoTextNode" presStyleLbl="node2" presStyleIdx="0" presStyleCnt="3" custLinFactX="-15493" custLinFactNeighborX="-100000" custLinFactNeighborY="-46400">
        <dgm:presLayoutVars>
          <dgm:chPref val="3"/>
        </dgm:presLayoutVars>
      </dgm:prSet>
      <dgm:spPr/>
    </dgm:pt>
    <dgm:pt modelId="{3D0E4CB2-651F-4833-811B-1258D1F8E5D2}" type="pres">
      <dgm:prSet presAssocID="{647BA902-C0C1-4A61-94F1-6E9CB08676D1}" presName="level3hierChild" presStyleCnt="0"/>
      <dgm:spPr/>
    </dgm:pt>
    <dgm:pt modelId="{CEC54D38-611A-4DD8-8ED8-C0BBE7D6B9E3}" type="pres">
      <dgm:prSet presAssocID="{97F8F532-E602-40A2-8A8B-9C456897F953}" presName="conn2-1" presStyleLbl="parChTrans1D2" presStyleIdx="1" presStyleCnt="3"/>
      <dgm:spPr/>
    </dgm:pt>
    <dgm:pt modelId="{71B72792-2B85-44CF-AF40-41A1A777FBE8}" type="pres">
      <dgm:prSet presAssocID="{97F8F532-E602-40A2-8A8B-9C456897F953}" presName="connTx" presStyleLbl="parChTrans1D2" presStyleIdx="1" presStyleCnt="3"/>
      <dgm:spPr/>
    </dgm:pt>
    <dgm:pt modelId="{EEA1BCDF-9BDC-42B8-9F83-B5D688BB1304}" type="pres">
      <dgm:prSet presAssocID="{3C5C802D-4864-4F8B-BD54-B5B161407E0F}" presName="root2" presStyleCnt="0"/>
      <dgm:spPr/>
    </dgm:pt>
    <dgm:pt modelId="{DB43A383-716B-41F5-B260-0DBE1185FC2C}" type="pres">
      <dgm:prSet presAssocID="{3C5C802D-4864-4F8B-BD54-B5B161407E0F}" presName="LevelTwoTextNode" presStyleLbl="node2" presStyleIdx="1" presStyleCnt="3" custLinFactX="-15305" custLinFactNeighborX="-100000" custLinFactNeighborY="-25563">
        <dgm:presLayoutVars>
          <dgm:chPref val="3"/>
        </dgm:presLayoutVars>
      </dgm:prSet>
      <dgm:spPr/>
    </dgm:pt>
    <dgm:pt modelId="{632EAEB3-E46D-488E-B32E-64E43F4B3079}" type="pres">
      <dgm:prSet presAssocID="{3C5C802D-4864-4F8B-BD54-B5B161407E0F}" presName="level3hierChild" presStyleCnt="0"/>
      <dgm:spPr/>
    </dgm:pt>
    <dgm:pt modelId="{D07DF8FC-DA7D-4A25-93CB-D19E68110908}" type="pres">
      <dgm:prSet presAssocID="{62D270C2-47D9-468B-9416-D274F5EB3610}" presName="conn2-1" presStyleLbl="parChTrans1D2" presStyleIdx="2" presStyleCnt="3"/>
      <dgm:spPr/>
    </dgm:pt>
    <dgm:pt modelId="{4DA23F11-0FA1-4BC9-9EA7-21B202844B74}" type="pres">
      <dgm:prSet presAssocID="{62D270C2-47D9-468B-9416-D274F5EB3610}" presName="connTx" presStyleLbl="parChTrans1D2" presStyleIdx="2" presStyleCnt="3"/>
      <dgm:spPr/>
    </dgm:pt>
    <dgm:pt modelId="{204F9F4A-868C-490E-9607-43864CDC7852}" type="pres">
      <dgm:prSet presAssocID="{5B04C302-C627-4DB6-B28F-547A2B1FBEE9}" presName="root2" presStyleCnt="0"/>
      <dgm:spPr/>
    </dgm:pt>
    <dgm:pt modelId="{69D279DC-7BC0-46B9-8FD6-7B0D1C415FFA}" type="pres">
      <dgm:prSet presAssocID="{5B04C302-C627-4DB6-B28F-547A2B1FBEE9}" presName="LevelTwoTextNode" presStyleLbl="node2" presStyleIdx="2" presStyleCnt="3" custLinFactX="-15493" custLinFactNeighborX="-100000" custLinFactNeighborY="-7308">
        <dgm:presLayoutVars>
          <dgm:chPref val="3"/>
        </dgm:presLayoutVars>
      </dgm:prSet>
      <dgm:spPr/>
    </dgm:pt>
    <dgm:pt modelId="{169F8E35-DDB2-44DF-BC58-AE09A98BE955}" type="pres">
      <dgm:prSet presAssocID="{5B04C302-C627-4DB6-B28F-547A2B1FBEE9}" presName="level3hierChild" presStyleCnt="0"/>
      <dgm:spPr/>
    </dgm:pt>
  </dgm:ptLst>
  <dgm:cxnLst>
    <dgm:cxn modelId="{DF7E3111-D068-42B5-A650-B39406535A75}" type="presOf" srcId="{97F8F532-E602-40A2-8A8B-9C456897F953}" destId="{71B72792-2B85-44CF-AF40-41A1A777FBE8}" srcOrd="1" destOrd="0" presId="urn:microsoft.com/office/officeart/2008/layout/HorizontalMultiLevelHierarchy"/>
    <dgm:cxn modelId="{F061EA22-9FE7-4522-A433-D041B7A7A8D9}" srcId="{D111ACE3-BCBC-48F6-B5FB-EDD30481E3DA}" destId="{62F4E1D1-9616-40F6-9F97-CD248A75F964}" srcOrd="0" destOrd="0" parTransId="{8294C7FC-C7B5-47D8-93EB-B0C8390E7707}" sibTransId="{083751C1-02EA-4C1A-8029-CBEE80999DA6}"/>
    <dgm:cxn modelId="{07536429-8043-4AC2-AB38-A996AA37BB79}" type="presOf" srcId="{3C5C802D-4864-4F8B-BD54-B5B161407E0F}" destId="{DB43A383-716B-41F5-B260-0DBE1185FC2C}" srcOrd="0" destOrd="0" presId="urn:microsoft.com/office/officeart/2008/layout/HorizontalMultiLevelHierarchy"/>
    <dgm:cxn modelId="{4A0D032F-4B63-4555-8562-8342C29A7CFD}" srcId="{62F4E1D1-9616-40F6-9F97-CD248A75F964}" destId="{5B04C302-C627-4DB6-B28F-547A2B1FBEE9}" srcOrd="2" destOrd="0" parTransId="{62D270C2-47D9-468B-9416-D274F5EB3610}" sibTransId="{5A6DEB04-C4F6-46EB-A97F-BD92A8AB2FF6}"/>
    <dgm:cxn modelId="{6FDC032F-9351-4333-88D5-5F57FCD354FD}" type="presOf" srcId="{647BA902-C0C1-4A61-94F1-6E9CB08676D1}" destId="{66F06DA2-3B4B-4906-AC8F-3D91B7434071}" srcOrd="0" destOrd="0" presId="urn:microsoft.com/office/officeart/2008/layout/HorizontalMultiLevelHierarchy"/>
    <dgm:cxn modelId="{940DC430-C000-442E-B223-EBF52BA7B678}" srcId="{62F4E1D1-9616-40F6-9F97-CD248A75F964}" destId="{3C5C802D-4864-4F8B-BD54-B5B161407E0F}" srcOrd="1" destOrd="0" parTransId="{97F8F532-E602-40A2-8A8B-9C456897F953}" sibTransId="{F37C20EC-BFDC-487D-BC0F-4C066E5D78D1}"/>
    <dgm:cxn modelId="{C71A5364-03E8-45AD-A25B-117DC1C0A603}" type="presOf" srcId="{97F8F532-E602-40A2-8A8B-9C456897F953}" destId="{CEC54D38-611A-4DD8-8ED8-C0BBE7D6B9E3}" srcOrd="0" destOrd="0" presId="urn:microsoft.com/office/officeart/2008/layout/HorizontalMultiLevelHierarchy"/>
    <dgm:cxn modelId="{28033451-A522-469F-98E4-90102FF4BC97}" type="presOf" srcId="{62F4E1D1-9616-40F6-9F97-CD248A75F964}" destId="{0BAE0660-9F17-4E44-B13D-674824256EDE}" srcOrd="0" destOrd="0" presId="urn:microsoft.com/office/officeart/2008/layout/HorizontalMultiLevelHierarchy"/>
    <dgm:cxn modelId="{C1661479-52E7-4C64-B7D6-F6090622B15B}" type="presOf" srcId="{62D270C2-47D9-468B-9416-D274F5EB3610}" destId="{D07DF8FC-DA7D-4A25-93CB-D19E68110908}" srcOrd="0" destOrd="0" presId="urn:microsoft.com/office/officeart/2008/layout/HorizontalMultiLevelHierarchy"/>
    <dgm:cxn modelId="{27DBD47F-F3A2-4BDB-B63E-A58F62194500}" type="presOf" srcId="{C573618A-D297-43EA-A66B-6AC435B32AD1}" destId="{87F606C3-007C-40AA-9C1C-73D63C8C02D7}" srcOrd="1" destOrd="0" presId="urn:microsoft.com/office/officeart/2008/layout/HorizontalMultiLevelHierarchy"/>
    <dgm:cxn modelId="{8E28FD83-BCAA-4DDA-9E7E-7578A2EF8584}" type="presOf" srcId="{C573618A-D297-43EA-A66B-6AC435B32AD1}" destId="{D097859C-2293-4173-BA3D-5AC54A4D1CAF}" srcOrd="0" destOrd="0" presId="urn:microsoft.com/office/officeart/2008/layout/HorizontalMultiLevelHierarchy"/>
    <dgm:cxn modelId="{8D022888-2BD9-49CB-B927-9BCA617FC636}" type="presOf" srcId="{62D270C2-47D9-468B-9416-D274F5EB3610}" destId="{4DA23F11-0FA1-4BC9-9EA7-21B202844B74}" srcOrd="1" destOrd="0" presId="urn:microsoft.com/office/officeart/2008/layout/HorizontalMultiLevelHierarchy"/>
    <dgm:cxn modelId="{A914E39F-2D2E-4C27-A8AC-9300A79E3BC7}" type="presOf" srcId="{5B04C302-C627-4DB6-B28F-547A2B1FBEE9}" destId="{69D279DC-7BC0-46B9-8FD6-7B0D1C415FFA}" srcOrd="0" destOrd="0" presId="urn:microsoft.com/office/officeart/2008/layout/HorizontalMultiLevelHierarchy"/>
    <dgm:cxn modelId="{F091FBDA-2FDC-4751-A958-8AE0E9BB2136}" srcId="{62F4E1D1-9616-40F6-9F97-CD248A75F964}" destId="{647BA902-C0C1-4A61-94F1-6E9CB08676D1}" srcOrd="0" destOrd="0" parTransId="{C573618A-D297-43EA-A66B-6AC435B32AD1}" sibTransId="{BC13A7D5-752F-415A-9E6D-7C8793A18F95}"/>
    <dgm:cxn modelId="{8D4C3DED-E8A7-412E-89C4-611C8D04D698}" type="presOf" srcId="{D111ACE3-BCBC-48F6-B5FB-EDD30481E3DA}" destId="{4E6D11BF-3569-4797-81C6-7645FE0DB304}" srcOrd="0" destOrd="0" presId="urn:microsoft.com/office/officeart/2008/layout/HorizontalMultiLevelHierarchy"/>
    <dgm:cxn modelId="{FB456377-F131-48B4-B9AA-1B61439C59EE}" type="presParOf" srcId="{4E6D11BF-3569-4797-81C6-7645FE0DB304}" destId="{FBA3B58E-C925-4D2E-9388-652B53F6D651}" srcOrd="0" destOrd="0" presId="urn:microsoft.com/office/officeart/2008/layout/HorizontalMultiLevelHierarchy"/>
    <dgm:cxn modelId="{3E0EF4CB-E49E-4DDE-8697-FB641CCBB070}" type="presParOf" srcId="{FBA3B58E-C925-4D2E-9388-652B53F6D651}" destId="{0BAE0660-9F17-4E44-B13D-674824256EDE}" srcOrd="0" destOrd="0" presId="urn:microsoft.com/office/officeart/2008/layout/HorizontalMultiLevelHierarchy"/>
    <dgm:cxn modelId="{B8C1217F-AA03-4561-B344-2C8C2241A739}" type="presParOf" srcId="{FBA3B58E-C925-4D2E-9388-652B53F6D651}" destId="{04AF004D-1398-469D-BA2B-7E2932BD842E}" srcOrd="1" destOrd="0" presId="urn:microsoft.com/office/officeart/2008/layout/HorizontalMultiLevelHierarchy"/>
    <dgm:cxn modelId="{4D7A33D8-93F9-41D2-9E1C-13A299D0FCFE}" type="presParOf" srcId="{04AF004D-1398-469D-BA2B-7E2932BD842E}" destId="{D097859C-2293-4173-BA3D-5AC54A4D1CAF}" srcOrd="0" destOrd="0" presId="urn:microsoft.com/office/officeart/2008/layout/HorizontalMultiLevelHierarchy"/>
    <dgm:cxn modelId="{AC7DA4D6-63E4-420F-9391-7B2DD077CDC6}" type="presParOf" srcId="{D097859C-2293-4173-BA3D-5AC54A4D1CAF}" destId="{87F606C3-007C-40AA-9C1C-73D63C8C02D7}" srcOrd="0" destOrd="0" presId="urn:microsoft.com/office/officeart/2008/layout/HorizontalMultiLevelHierarchy"/>
    <dgm:cxn modelId="{F0355E11-B0A4-45AF-95D5-239F66ED5EC2}" type="presParOf" srcId="{04AF004D-1398-469D-BA2B-7E2932BD842E}" destId="{FD8F2DFA-4CA7-4E06-AF83-126CFDE8E189}" srcOrd="1" destOrd="0" presId="urn:microsoft.com/office/officeart/2008/layout/HorizontalMultiLevelHierarchy"/>
    <dgm:cxn modelId="{EE8A61F6-2653-4C02-9D67-C47B2D048DDF}" type="presParOf" srcId="{FD8F2DFA-4CA7-4E06-AF83-126CFDE8E189}" destId="{66F06DA2-3B4B-4906-AC8F-3D91B7434071}" srcOrd="0" destOrd="0" presId="urn:microsoft.com/office/officeart/2008/layout/HorizontalMultiLevelHierarchy"/>
    <dgm:cxn modelId="{8455722F-0277-4D5A-BB1A-A1695B55CE41}" type="presParOf" srcId="{FD8F2DFA-4CA7-4E06-AF83-126CFDE8E189}" destId="{3D0E4CB2-651F-4833-811B-1258D1F8E5D2}" srcOrd="1" destOrd="0" presId="urn:microsoft.com/office/officeart/2008/layout/HorizontalMultiLevelHierarchy"/>
    <dgm:cxn modelId="{125FB013-EDA4-4E7A-B157-46BDC1573C22}" type="presParOf" srcId="{04AF004D-1398-469D-BA2B-7E2932BD842E}" destId="{CEC54D38-611A-4DD8-8ED8-C0BBE7D6B9E3}" srcOrd="2" destOrd="0" presId="urn:microsoft.com/office/officeart/2008/layout/HorizontalMultiLevelHierarchy"/>
    <dgm:cxn modelId="{91EA511B-1D1D-49BA-A17A-AA553076CC3F}" type="presParOf" srcId="{CEC54D38-611A-4DD8-8ED8-C0BBE7D6B9E3}" destId="{71B72792-2B85-44CF-AF40-41A1A777FBE8}" srcOrd="0" destOrd="0" presId="urn:microsoft.com/office/officeart/2008/layout/HorizontalMultiLevelHierarchy"/>
    <dgm:cxn modelId="{ACD77339-F1BC-44BD-B330-2953E9348294}" type="presParOf" srcId="{04AF004D-1398-469D-BA2B-7E2932BD842E}" destId="{EEA1BCDF-9BDC-42B8-9F83-B5D688BB1304}" srcOrd="3" destOrd="0" presId="urn:microsoft.com/office/officeart/2008/layout/HorizontalMultiLevelHierarchy"/>
    <dgm:cxn modelId="{10760DB5-63A1-43BB-A852-CD6202B3D512}" type="presParOf" srcId="{EEA1BCDF-9BDC-42B8-9F83-B5D688BB1304}" destId="{DB43A383-716B-41F5-B260-0DBE1185FC2C}" srcOrd="0" destOrd="0" presId="urn:microsoft.com/office/officeart/2008/layout/HorizontalMultiLevelHierarchy"/>
    <dgm:cxn modelId="{2279AF5E-D5A8-4916-8851-786CCC90CC3B}" type="presParOf" srcId="{EEA1BCDF-9BDC-42B8-9F83-B5D688BB1304}" destId="{632EAEB3-E46D-488E-B32E-64E43F4B3079}" srcOrd="1" destOrd="0" presId="urn:microsoft.com/office/officeart/2008/layout/HorizontalMultiLevelHierarchy"/>
    <dgm:cxn modelId="{EDF7AC87-513C-4020-8A98-C790F718F1AB}" type="presParOf" srcId="{04AF004D-1398-469D-BA2B-7E2932BD842E}" destId="{D07DF8FC-DA7D-4A25-93CB-D19E68110908}" srcOrd="4" destOrd="0" presId="urn:microsoft.com/office/officeart/2008/layout/HorizontalMultiLevelHierarchy"/>
    <dgm:cxn modelId="{1B56D3CE-DE5E-4C64-BC41-F386D9BDF4C8}" type="presParOf" srcId="{D07DF8FC-DA7D-4A25-93CB-D19E68110908}" destId="{4DA23F11-0FA1-4BC9-9EA7-21B202844B74}" srcOrd="0" destOrd="0" presId="urn:microsoft.com/office/officeart/2008/layout/HorizontalMultiLevelHierarchy"/>
    <dgm:cxn modelId="{31F76B28-E045-4DF8-ABBD-C72FABB2B345}" type="presParOf" srcId="{04AF004D-1398-469D-BA2B-7E2932BD842E}" destId="{204F9F4A-868C-490E-9607-43864CDC7852}" srcOrd="5" destOrd="0" presId="urn:microsoft.com/office/officeart/2008/layout/HorizontalMultiLevelHierarchy"/>
    <dgm:cxn modelId="{DF459FBD-4EAA-4908-9EF2-726F21CB447B}" type="presParOf" srcId="{204F9F4A-868C-490E-9607-43864CDC7852}" destId="{69D279DC-7BC0-46B9-8FD6-7B0D1C415FFA}" srcOrd="0" destOrd="0" presId="urn:microsoft.com/office/officeart/2008/layout/HorizontalMultiLevelHierarchy"/>
    <dgm:cxn modelId="{D4894328-7797-4BCF-90F6-8960325D6886}" type="presParOf" srcId="{204F9F4A-868C-490E-9607-43864CDC7852}" destId="{169F8E35-DDB2-44DF-BC58-AE09A98BE9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080287-724A-418F-9839-48780DD6418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DD8F86-10F6-4690-AC61-4A7F195935E5}" type="pres">
      <dgm:prSet presAssocID="{A1080287-724A-418F-9839-48780DD6418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B60C0CBC-E2FB-463D-9F5D-E50AE8DAEB7F}" type="presOf" srcId="{A1080287-724A-418F-9839-48780DD6418E}" destId="{61DD8F86-10F6-4690-AC61-4A7F195935E5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11ACE3-BCBC-48F6-B5FB-EDD30481E3D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2F4E1D1-9616-40F6-9F97-CD248A75F964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600" dirty="0">
              <a:solidFill>
                <a:schemeClr val="tx1"/>
              </a:solidFill>
            </a:rPr>
            <a:t>Nebude kráceno</a:t>
          </a:r>
        </a:p>
      </dgm:t>
    </dgm:pt>
    <dgm:pt modelId="{8294C7FC-C7B5-47D8-93EB-B0C8390E7707}" type="parTrans" cxnId="{F061EA22-9FE7-4522-A433-D041B7A7A8D9}">
      <dgm:prSet/>
      <dgm:spPr/>
      <dgm:t>
        <a:bodyPr/>
        <a:lstStyle/>
        <a:p>
          <a:endParaRPr lang="cs-CZ"/>
        </a:p>
      </dgm:t>
    </dgm:pt>
    <dgm:pt modelId="{083751C1-02EA-4C1A-8029-CBEE80999DA6}" type="sibTrans" cxnId="{F061EA22-9FE7-4522-A433-D041B7A7A8D9}">
      <dgm:prSet/>
      <dgm:spPr/>
      <dgm:t>
        <a:bodyPr/>
        <a:lstStyle/>
        <a:p>
          <a:endParaRPr lang="cs-CZ"/>
        </a:p>
      </dgm:t>
    </dgm:pt>
    <dgm:pt modelId="{647BA902-C0C1-4A61-94F1-6E9CB08676D1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200" dirty="0">
              <a:solidFill>
                <a:schemeClr val="tx1"/>
              </a:solidFill>
            </a:rPr>
            <a:t>PD – 90 %</a:t>
          </a:r>
        </a:p>
      </dgm:t>
    </dgm:pt>
    <dgm:pt modelId="{C573618A-D297-43EA-A66B-6AC435B32AD1}" type="parTrans" cxnId="{F091FBDA-2FDC-4751-A958-8AE0E9BB2136}">
      <dgm:prSet/>
      <dgm:spPr/>
      <dgm:t>
        <a:bodyPr/>
        <a:lstStyle/>
        <a:p>
          <a:endParaRPr lang="cs-CZ"/>
        </a:p>
      </dgm:t>
    </dgm:pt>
    <dgm:pt modelId="{BC13A7D5-752F-415A-9E6D-7C8793A18F95}" type="sibTrans" cxnId="{F091FBDA-2FDC-4751-A958-8AE0E9BB2136}">
      <dgm:prSet/>
      <dgm:spPr/>
      <dgm:t>
        <a:bodyPr/>
        <a:lstStyle/>
        <a:p>
          <a:endParaRPr lang="cs-CZ"/>
        </a:p>
      </dgm:t>
    </dgm:pt>
    <dgm:pt modelId="{3C5C802D-4864-4F8B-BD54-B5B161407E0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200" dirty="0">
              <a:solidFill>
                <a:schemeClr val="tx1"/>
              </a:solidFill>
            </a:rPr>
            <a:t>MI – 70 %</a:t>
          </a:r>
        </a:p>
      </dgm:t>
    </dgm:pt>
    <dgm:pt modelId="{97F8F532-E602-40A2-8A8B-9C456897F953}" type="parTrans" cxnId="{940DC430-C000-442E-B223-EBF52BA7B678}">
      <dgm:prSet/>
      <dgm:spPr/>
      <dgm:t>
        <a:bodyPr/>
        <a:lstStyle/>
        <a:p>
          <a:endParaRPr lang="cs-CZ"/>
        </a:p>
      </dgm:t>
    </dgm:pt>
    <dgm:pt modelId="{F37C20EC-BFDC-487D-BC0F-4C066E5D78D1}" type="sibTrans" cxnId="{940DC430-C000-442E-B223-EBF52BA7B678}">
      <dgm:prSet/>
      <dgm:spPr/>
      <dgm:t>
        <a:bodyPr/>
        <a:lstStyle/>
        <a:p>
          <a:endParaRPr lang="cs-CZ"/>
        </a:p>
      </dgm:t>
    </dgm:pt>
    <dgm:pt modelId="{5B04C302-C627-4DB6-B28F-547A2B1FBEE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sz="3200" dirty="0">
              <a:solidFill>
                <a:schemeClr val="tx1"/>
              </a:solidFill>
            </a:rPr>
            <a:t>JSS – 90 %</a:t>
          </a:r>
        </a:p>
      </dgm:t>
    </dgm:pt>
    <dgm:pt modelId="{62D270C2-47D9-468B-9416-D274F5EB3610}" type="parTrans" cxnId="{4A0D032F-4B63-4555-8562-8342C29A7CFD}">
      <dgm:prSet/>
      <dgm:spPr/>
      <dgm:t>
        <a:bodyPr/>
        <a:lstStyle/>
        <a:p>
          <a:endParaRPr lang="cs-CZ"/>
        </a:p>
      </dgm:t>
    </dgm:pt>
    <dgm:pt modelId="{5A6DEB04-C4F6-46EB-A97F-BD92A8AB2FF6}" type="sibTrans" cxnId="{4A0D032F-4B63-4555-8562-8342C29A7CFD}">
      <dgm:prSet/>
      <dgm:spPr/>
      <dgm:t>
        <a:bodyPr/>
        <a:lstStyle/>
        <a:p>
          <a:endParaRPr lang="cs-CZ"/>
        </a:p>
      </dgm:t>
    </dgm:pt>
    <dgm:pt modelId="{4E6D11BF-3569-4797-81C6-7645FE0DB304}" type="pres">
      <dgm:prSet presAssocID="{D111ACE3-BCBC-48F6-B5FB-EDD30481E3D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A3B58E-C925-4D2E-9388-652B53F6D651}" type="pres">
      <dgm:prSet presAssocID="{62F4E1D1-9616-40F6-9F97-CD248A75F964}" presName="root1" presStyleCnt="0"/>
      <dgm:spPr/>
    </dgm:pt>
    <dgm:pt modelId="{0BAE0660-9F17-4E44-B13D-674824256EDE}" type="pres">
      <dgm:prSet presAssocID="{62F4E1D1-9616-40F6-9F97-CD248A75F964}" presName="LevelOneTextNode" presStyleLbl="node0" presStyleIdx="0" presStyleCnt="1" custAng="5400000" custScaleX="201840" custScaleY="79145" custLinFactX="214176" custLinFactNeighborX="300000" custLinFactNeighborY="143">
        <dgm:presLayoutVars>
          <dgm:chPref val="3"/>
        </dgm:presLayoutVars>
      </dgm:prSet>
      <dgm:spPr/>
    </dgm:pt>
    <dgm:pt modelId="{04AF004D-1398-469D-BA2B-7E2932BD842E}" type="pres">
      <dgm:prSet presAssocID="{62F4E1D1-9616-40F6-9F97-CD248A75F964}" presName="level2hierChild" presStyleCnt="0"/>
      <dgm:spPr/>
    </dgm:pt>
    <dgm:pt modelId="{D097859C-2293-4173-BA3D-5AC54A4D1CAF}" type="pres">
      <dgm:prSet presAssocID="{C573618A-D297-43EA-A66B-6AC435B32AD1}" presName="conn2-1" presStyleLbl="parChTrans1D2" presStyleIdx="0" presStyleCnt="3"/>
      <dgm:spPr/>
    </dgm:pt>
    <dgm:pt modelId="{87F606C3-007C-40AA-9C1C-73D63C8C02D7}" type="pres">
      <dgm:prSet presAssocID="{C573618A-D297-43EA-A66B-6AC435B32AD1}" presName="connTx" presStyleLbl="parChTrans1D2" presStyleIdx="0" presStyleCnt="3"/>
      <dgm:spPr/>
    </dgm:pt>
    <dgm:pt modelId="{FD8F2DFA-4CA7-4E06-AF83-126CFDE8E189}" type="pres">
      <dgm:prSet presAssocID="{647BA902-C0C1-4A61-94F1-6E9CB08676D1}" presName="root2" presStyleCnt="0"/>
      <dgm:spPr/>
    </dgm:pt>
    <dgm:pt modelId="{66F06DA2-3B4B-4906-AC8F-3D91B7434071}" type="pres">
      <dgm:prSet presAssocID="{647BA902-C0C1-4A61-94F1-6E9CB08676D1}" presName="LevelTwoTextNode" presStyleLbl="node2" presStyleIdx="0" presStyleCnt="3" custLinFactX="-15493" custLinFactNeighborX="-100000" custLinFactNeighborY="-46400">
        <dgm:presLayoutVars>
          <dgm:chPref val="3"/>
        </dgm:presLayoutVars>
      </dgm:prSet>
      <dgm:spPr/>
    </dgm:pt>
    <dgm:pt modelId="{3D0E4CB2-651F-4833-811B-1258D1F8E5D2}" type="pres">
      <dgm:prSet presAssocID="{647BA902-C0C1-4A61-94F1-6E9CB08676D1}" presName="level3hierChild" presStyleCnt="0"/>
      <dgm:spPr/>
    </dgm:pt>
    <dgm:pt modelId="{CEC54D38-611A-4DD8-8ED8-C0BBE7D6B9E3}" type="pres">
      <dgm:prSet presAssocID="{97F8F532-E602-40A2-8A8B-9C456897F953}" presName="conn2-1" presStyleLbl="parChTrans1D2" presStyleIdx="1" presStyleCnt="3"/>
      <dgm:spPr/>
    </dgm:pt>
    <dgm:pt modelId="{71B72792-2B85-44CF-AF40-41A1A777FBE8}" type="pres">
      <dgm:prSet presAssocID="{97F8F532-E602-40A2-8A8B-9C456897F953}" presName="connTx" presStyleLbl="parChTrans1D2" presStyleIdx="1" presStyleCnt="3"/>
      <dgm:spPr/>
    </dgm:pt>
    <dgm:pt modelId="{EEA1BCDF-9BDC-42B8-9F83-B5D688BB1304}" type="pres">
      <dgm:prSet presAssocID="{3C5C802D-4864-4F8B-BD54-B5B161407E0F}" presName="root2" presStyleCnt="0"/>
      <dgm:spPr/>
    </dgm:pt>
    <dgm:pt modelId="{DB43A383-716B-41F5-B260-0DBE1185FC2C}" type="pres">
      <dgm:prSet presAssocID="{3C5C802D-4864-4F8B-BD54-B5B161407E0F}" presName="LevelTwoTextNode" presStyleLbl="node2" presStyleIdx="1" presStyleCnt="3" custLinFactX="-15305" custLinFactNeighborX="-100000" custLinFactNeighborY="-25563">
        <dgm:presLayoutVars>
          <dgm:chPref val="3"/>
        </dgm:presLayoutVars>
      </dgm:prSet>
      <dgm:spPr/>
    </dgm:pt>
    <dgm:pt modelId="{632EAEB3-E46D-488E-B32E-64E43F4B3079}" type="pres">
      <dgm:prSet presAssocID="{3C5C802D-4864-4F8B-BD54-B5B161407E0F}" presName="level3hierChild" presStyleCnt="0"/>
      <dgm:spPr/>
    </dgm:pt>
    <dgm:pt modelId="{D07DF8FC-DA7D-4A25-93CB-D19E68110908}" type="pres">
      <dgm:prSet presAssocID="{62D270C2-47D9-468B-9416-D274F5EB3610}" presName="conn2-1" presStyleLbl="parChTrans1D2" presStyleIdx="2" presStyleCnt="3"/>
      <dgm:spPr/>
    </dgm:pt>
    <dgm:pt modelId="{4DA23F11-0FA1-4BC9-9EA7-21B202844B74}" type="pres">
      <dgm:prSet presAssocID="{62D270C2-47D9-468B-9416-D274F5EB3610}" presName="connTx" presStyleLbl="parChTrans1D2" presStyleIdx="2" presStyleCnt="3"/>
      <dgm:spPr/>
    </dgm:pt>
    <dgm:pt modelId="{204F9F4A-868C-490E-9607-43864CDC7852}" type="pres">
      <dgm:prSet presAssocID="{5B04C302-C627-4DB6-B28F-547A2B1FBEE9}" presName="root2" presStyleCnt="0"/>
      <dgm:spPr/>
    </dgm:pt>
    <dgm:pt modelId="{69D279DC-7BC0-46B9-8FD6-7B0D1C415FFA}" type="pres">
      <dgm:prSet presAssocID="{5B04C302-C627-4DB6-B28F-547A2B1FBEE9}" presName="LevelTwoTextNode" presStyleLbl="node2" presStyleIdx="2" presStyleCnt="3" custLinFactX="-15493" custLinFactNeighborX="-100000" custLinFactNeighborY="-7308">
        <dgm:presLayoutVars>
          <dgm:chPref val="3"/>
        </dgm:presLayoutVars>
      </dgm:prSet>
      <dgm:spPr/>
    </dgm:pt>
    <dgm:pt modelId="{169F8E35-DDB2-44DF-BC58-AE09A98BE955}" type="pres">
      <dgm:prSet presAssocID="{5B04C302-C627-4DB6-B28F-547A2B1FBEE9}" presName="level3hierChild" presStyleCnt="0"/>
      <dgm:spPr/>
    </dgm:pt>
  </dgm:ptLst>
  <dgm:cxnLst>
    <dgm:cxn modelId="{DF7E3111-D068-42B5-A650-B39406535A75}" type="presOf" srcId="{97F8F532-E602-40A2-8A8B-9C456897F953}" destId="{71B72792-2B85-44CF-AF40-41A1A777FBE8}" srcOrd="1" destOrd="0" presId="urn:microsoft.com/office/officeart/2008/layout/HorizontalMultiLevelHierarchy"/>
    <dgm:cxn modelId="{F061EA22-9FE7-4522-A433-D041B7A7A8D9}" srcId="{D111ACE3-BCBC-48F6-B5FB-EDD30481E3DA}" destId="{62F4E1D1-9616-40F6-9F97-CD248A75F964}" srcOrd="0" destOrd="0" parTransId="{8294C7FC-C7B5-47D8-93EB-B0C8390E7707}" sibTransId="{083751C1-02EA-4C1A-8029-CBEE80999DA6}"/>
    <dgm:cxn modelId="{07536429-8043-4AC2-AB38-A996AA37BB79}" type="presOf" srcId="{3C5C802D-4864-4F8B-BD54-B5B161407E0F}" destId="{DB43A383-716B-41F5-B260-0DBE1185FC2C}" srcOrd="0" destOrd="0" presId="urn:microsoft.com/office/officeart/2008/layout/HorizontalMultiLevelHierarchy"/>
    <dgm:cxn modelId="{4A0D032F-4B63-4555-8562-8342C29A7CFD}" srcId="{62F4E1D1-9616-40F6-9F97-CD248A75F964}" destId="{5B04C302-C627-4DB6-B28F-547A2B1FBEE9}" srcOrd="2" destOrd="0" parTransId="{62D270C2-47D9-468B-9416-D274F5EB3610}" sibTransId="{5A6DEB04-C4F6-46EB-A97F-BD92A8AB2FF6}"/>
    <dgm:cxn modelId="{6FDC032F-9351-4333-88D5-5F57FCD354FD}" type="presOf" srcId="{647BA902-C0C1-4A61-94F1-6E9CB08676D1}" destId="{66F06DA2-3B4B-4906-AC8F-3D91B7434071}" srcOrd="0" destOrd="0" presId="urn:microsoft.com/office/officeart/2008/layout/HorizontalMultiLevelHierarchy"/>
    <dgm:cxn modelId="{940DC430-C000-442E-B223-EBF52BA7B678}" srcId="{62F4E1D1-9616-40F6-9F97-CD248A75F964}" destId="{3C5C802D-4864-4F8B-BD54-B5B161407E0F}" srcOrd="1" destOrd="0" parTransId="{97F8F532-E602-40A2-8A8B-9C456897F953}" sibTransId="{F37C20EC-BFDC-487D-BC0F-4C066E5D78D1}"/>
    <dgm:cxn modelId="{C71A5364-03E8-45AD-A25B-117DC1C0A603}" type="presOf" srcId="{97F8F532-E602-40A2-8A8B-9C456897F953}" destId="{CEC54D38-611A-4DD8-8ED8-C0BBE7D6B9E3}" srcOrd="0" destOrd="0" presId="urn:microsoft.com/office/officeart/2008/layout/HorizontalMultiLevelHierarchy"/>
    <dgm:cxn modelId="{28033451-A522-469F-98E4-90102FF4BC97}" type="presOf" srcId="{62F4E1D1-9616-40F6-9F97-CD248A75F964}" destId="{0BAE0660-9F17-4E44-B13D-674824256EDE}" srcOrd="0" destOrd="0" presId="urn:microsoft.com/office/officeart/2008/layout/HorizontalMultiLevelHierarchy"/>
    <dgm:cxn modelId="{C1661479-52E7-4C64-B7D6-F6090622B15B}" type="presOf" srcId="{62D270C2-47D9-468B-9416-D274F5EB3610}" destId="{D07DF8FC-DA7D-4A25-93CB-D19E68110908}" srcOrd="0" destOrd="0" presId="urn:microsoft.com/office/officeart/2008/layout/HorizontalMultiLevelHierarchy"/>
    <dgm:cxn modelId="{27DBD47F-F3A2-4BDB-B63E-A58F62194500}" type="presOf" srcId="{C573618A-D297-43EA-A66B-6AC435B32AD1}" destId="{87F606C3-007C-40AA-9C1C-73D63C8C02D7}" srcOrd="1" destOrd="0" presId="urn:microsoft.com/office/officeart/2008/layout/HorizontalMultiLevelHierarchy"/>
    <dgm:cxn modelId="{8E28FD83-BCAA-4DDA-9E7E-7578A2EF8584}" type="presOf" srcId="{C573618A-D297-43EA-A66B-6AC435B32AD1}" destId="{D097859C-2293-4173-BA3D-5AC54A4D1CAF}" srcOrd="0" destOrd="0" presId="urn:microsoft.com/office/officeart/2008/layout/HorizontalMultiLevelHierarchy"/>
    <dgm:cxn modelId="{8D022888-2BD9-49CB-B927-9BCA617FC636}" type="presOf" srcId="{62D270C2-47D9-468B-9416-D274F5EB3610}" destId="{4DA23F11-0FA1-4BC9-9EA7-21B202844B74}" srcOrd="1" destOrd="0" presId="urn:microsoft.com/office/officeart/2008/layout/HorizontalMultiLevelHierarchy"/>
    <dgm:cxn modelId="{A914E39F-2D2E-4C27-A8AC-9300A79E3BC7}" type="presOf" srcId="{5B04C302-C627-4DB6-B28F-547A2B1FBEE9}" destId="{69D279DC-7BC0-46B9-8FD6-7B0D1C415FFA}" srcOrd="0" destOrd="0" presId="urn:microsoft.com/office/officeart/2008/layout/HorizontalMultiLevelHierarchy"/>
    <dgm:cxn modelId="{F091FBDA-2FDC-4751-A958-8AE0E9BB2136}" srcId="{62F4E1D1-9616-40F6-9F97-CD248A75F964}" destId="{647BA902-C0C1-4A61-94F1-6E9CB08676D1}" srcOrd="0" destOrd="0" parTransId="{C573618A-D297-43EA-A66B-6AC435B32AD1}" sibTransId="{BC13A7D5-752F-415A-9E6D-7C8793A18F95}"/>
    <dgm:cxn modelId="{8D4C3DED-E8A7-412E-89C4-611C8D04D698}" type="presOf" srcId="{D111ACE3-BCBC-48F6-B5FB-EDD30481E3DA}" destId="{4E6D11BF-3569-4797-81C6-7645FE0DB304}" srcOrd="0" destOrd="0" presId="urn:microsoft.com/office/officeart/2008/layout/HorizontalMultiLevelHierarchy"/>
    <dgm:cxn modelId="{FB456377-F131-48B4-B9AA-1B61439C59EE}" type="presParOf" srcId="{4E6D11BF-3569-4797-81C6-7645FE0DB304}" destId="{FBA3B58E-C925-4D2E-9388-652B53F6D651}" srcOrd="0" destOrd="0" presId="urn:microsoft.com/office/officeart/2008/layout/HorizontalMultiLevelHierarchy"/>
    <dgm:cxn modelId="{3E0EF4CB-E49E-4DDE-8697-FB641CCBB070}" type="presParOf" srcId="{FBA3B58E-C925-4D2E-9388-652B53F6D651}" destId="{0BAE0660-9F17-4E44-B13D-674824256EDE}" srcOrd="0" destOrd="0" presId="urn:microsoft.com/office/officeart/2008/layout/HorizontalMultiLevelHierarchy"/>
    <dgm:cxn modelId="{B8C1217F-AA03-4561-B344-2C8C2241A739}" type="presParOf" srcId="{FBA3B58E-C925-4D2E-9388-652B53F6D651}" destId="{04AF004D-1398-469D-BA2B-7E2932BD842E}" srcOrd="1" destOrd="0" presId="urn:microsoft.com/office/officeart/2008/layout/HorizontalMultiLevelHierarchy"/>
    <dgm:cxn modelId="{4D7A33D8-93F9-41D2-9E1C-13A299D0FCFE}" type="presParOf" srcId="{04AF004D-1398-469D-BA2B-7E2932BD842E}" destId="{D097859C-2293-4173-BA3D-5AC54A4D1CAF}" srcOrd="0" destOrd="0" presId="urn:microsoft.com/office/officeart/2008/layout/HorizontalMultiLevelHierarchy"/>
    <dgm:cxn modelId="{AC7DA4D6-63E4-420F-9391-7B2DD077CDC6}" type="presParOf" srcId="{D097859C-2293-4173-BA3D-5AC54A4D1CAF}" destId="{87F606C3-007C-40AA-9C1C-73D63C8C02D7}" srcOrd="0" destOrd="0" presId="urn:microsoft.com/office/officeart/2008/layout/HorizontalMultiLevelHierarchy"/>
    <dgm:cxn modelId="{F0355E11-B0A4-45AF-95D5-239F66ED5EC2}" type="presParOf" srcId="{04AF004D-1398-469D-BA2B-7E2932BD842E}" destId="{FD8F2DFA-4CA7-4E06-AF83-126CFDE8E189}" srcOrd="1" destOrd="0" presId="urn:microsoft.com/office/officeart/2008/layout/HorizontalMultiLevelHierarchy"/>
    <dgm:cxn modelId="{EE8A61F6-2653-4C02-9D67-C47B2D048DDF}" type="presParOf" srcId="{FD8F2DFA-4CA7-4E06-AF83-126CFDE8E189}" destId="{66F06DA2-3B4B-4906-AC8F-3D91B7434071}" srcOrd="0" destOrd="0" presId="urn:microsoft.com/office/officeart/2008/layout/HorizontalMultiLevelHierarchy"/>
    <dgm:cxn modelId="{8455722F-0277-4D5A-BB1A-A1695B55CE41}" type="presParOf" srcId="{FD8F2DFA-4CA7-4E06-AF83-126CFDE8E189}" destId="{3D0E4CB2-651F-4833-811B-1258D1F8E5D2}" srcOrd="1" destOrd="0" presId="urn:microsoft.com/office/officeart/2008/layout/HorizontalMultiLevelHierarchy"/>
    <dgm:cxn modelId="{125FB013-EDA4-4E7A-B157-46BDC1573C22}" type="presParOf" srcId="{04AF004D-1398-469D-BA2B-7E2932BD842E}" destId="{CEC54D38-611A-4DD8-8ED8-C0BBE7D6B9E3}" srcOrd="2" destOrd="0" presId="urn:microsoft.com/office/officeart/2008/layout/HorizontalMultiLevelHierarchy"/>
    <dgm:cxn modelId="{91EA511B-1D1D-49BA-A17A-AA553076CC3F}" type="presParOf" srcId="{CEC54D38-611A-4DD8-8ED8-C0BBE7D6B9E3}" destId="{71B72792-2B85-44CF-AF40-41A1A777FBE8}" srcOrd="0" destOrd="0" presId="urn:microsoft.com/office/officeart/2008/layout/HorizontalMultiLevelHierarchy"/>
    <dgm:cxn modelId="{ACD77339-F1BC-44BD-B330-2953E9348294}" type="presParOf" srcId="{04AF004D-1398-469D-BA2B-7E2932BD842E}" destId="{EEA1BCDF-9BDC-42B8-9F83-B5D688BB1304}" srcOrd="3" destOrd="0" presId="urn:microsoft.com/office/officeart/2008/layout/HorizontalMultiLevelHierarchy"/>
    <dgm:cxn modelId="{10760DB5-63A1-43BB-A852-CD6202B3D512}" type="presParOf" srcId="{EEA1BCDF-9BDC-42B8-9F83-B5D688BB1304}" destId="{DB43A383-716B-41F5-B260-0DBE1185FC2C}" srcOrd="0" destOrd="0" presId="urn:microsoft.com/office/officeart/2008/layout/HorizontalMultiLevelHierarchy"/>
    <dgm:cxn modelId="{2279AF5E-D5A8-4916-8851-786CCC90CC3B}" type="presParOf" srcId="{EEA1BCDF-9BDC-42B8-9F83-B5D688BB1304}" destId="{632EAEB3-E46D-488E-B32E-64E43F4B3079}" srcOrd="1" destOrd="0" presId="urn:microsoft.com/office/officeart/2008/layout/HorizontalMultiLevelHierarchy"/>
    <dgm:cxn modelId="{EDF7AC87-513C-4020-8A98-C790F718F1AB}" type="presParOf" srcId="{04AF004D-1398-469D-BA2B-7E2932BD842E}" destId="{D07DF8FC-DA7D-4A25-93CB-D19E68110908}" srcOrd="4" destOrd="0" presId="urn:microsoft.com/office/officeart/2008/layout/HorizontalMultiLevelHierarchy"/>
    <dgm:cxn modelId="{1B56D3CE-DE5E-4C64-BC41-F386D9BDF4C8}" type="presParOf" srcId="{D07DF8FC-DA7D-4A25-93CB-D19E68110908}" destId="{4DA23F11-0FA1-4BC9-9EA7-21B202844B74}" srcOrd="0" destOrd="0" presId="urn:microsoft.com/office/officeart/2008/layout/HorizontalMultiLevelHierarchy"/>
    <dgm:cxn modelId="{31F76B28-E045-4DF8-ABBD-C72FABB2B345}" type="presParOf" srcId="{04AF004D-1398-469D-BA2B-7E2932BD842E}" destId="{204F9F4A-868C-490E-9607-43864CDC7852}" srcOrd="5" destOrd="0" presId="urn:microsoft.com/office/officeart/2008/layout/HorizontalMultiLevelHierarchy"/>
    <dgm:cxn modelId="{DF459FBD-4EAA-4908-9EF2-726F21CB447B}" type="presParOf" srcId="{204F9F4A-868C-490E-9607-43864CDC7852}" destId="{69D279DC-7BC0-46B9-8FD6-7B0D1C415FFA}" srcOrd="0" destOrd="0" presId="urn:microsoft.com/office/officeart/2008/layout/HorizontalMultiLevelHierarchy"/>
    <dgm:cxn modelId="{D4894328-7797-4BCF-90F6-8960325D6886}" type="presParOf" srcId="{204F9F4A-868C-490E-9607-43864CDC7852}" destId="{169F8E35-DDB2-44DF-BC58-AE09A98BE9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DF8FC-DA7D-4A25-93CB-D19E68110908}">
      <dsp:nvSpPr>
        <dsp:cNvPr id="0" name=""/>
        <dsp:cNvSpPr/>
      </dsp:nvSpPr>
      <dsp:spPr>
        <a:xfrm>
          <a:off x="459262" y="2003137"/>
          <a:ext cx="5854672" cy="887594"/>
        </a:xfrm>
        <a:custGeom>
          <a:avLst/>
          <a:gdLst/>
          <a:ahLst/>
          <a:cxnLst/>
          <a:rect l="0" t="0" r="0" b="0"/>
          <a:pathLst>
            <a:path>
              <a:moveTo>
                <a:pt x="5854672" y="0"/>
              </a:moveTo>
              <a:lnTo>
                <a:pt x="0" y="887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/>
        </a:p>
      </dsp:txBody>
      <dsp:txXfrm>
        <a:off x="3238559" y="2298895"/>
        <a:ext cx="296078" cy="296078"/>
      </dsp:txXfrm>
    </dsp:sp>
    <dsp:sp modelId="{CEC54D38-611A-4DD8-8ED8-C0BBE7D6B9E3}">
      <dsp:nvSpPr>
        <dsp:cNvPr id="0" name=""/>
        <dsp:cNvSpPr/>
      </dsp:nvSpPr>
      <dsp:spPr>
        <a:xfrm>
          <a:off x="463942" y="1803395"/>
          <a:ext cx="5849991" cy="199741"/>
        </a:xfrm>
        <a:custGeom>
          <a:avLst/>
          <a:gdLst/>
          <a:ahLst/>
          <a:cxnLst/>
          <a:rect l="0" t="0" r="0" b="0"/>
          <a:pathLst>
            <a:path>
              <a:moveTo>
                <a:pt x="5849991" y="199741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3242603" y="1756931"/>
        <a:ext cx="292670" cy="292670"/>
      </dsp:txXfrm>
    </dsp:sp>
    <dsp:sp modelId="{D097859C-2293-4173-BA3D-5AC54A4D1CAF}">
      <dsp:nvSpPr>
        <dsp:cNvPr id="0" name=""/>
        <dsp:cNvSpPr/>
      </dsp:nvSpPr>
      <dsp:spPr>
        <a:xfrm>
          <a:off x="459262" y="696461"/>
          <a:ext cx="5854672" cy="1306675"/>
        </a:xfrm>
        <a:custGeom>
          <a:avLst/>
          <a:gdLst/>
          <a:ahLst/>
          <a:cxnLst/>
          <a:rect l="0" t="0" r="0" b="0"/>
          <a:pathLst>
            <a:path>
              <a:moveTo>
                <a:pt x="5854672" y="1306675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/>
        </a:p>
      </dsp:txBody>
      <dsp:txXfrm>
        <a:off x="3236630" y="1199831"/>
        <a:ext cx="299935" cy="299935"/>
      </dsp:txXfrm>
    </dsp:sp>
    <dsp:sp modelId="{0BAE0660-9F17-4E44-B13D-674824256EDE}">
      <dsp:nvSpPr>
        <dsp:cNvPr id="0" name=""/>
        <dsp:cNvSpPr/>
      </dsp:nvSpPr>
      <dsp:spPr>
        <a:xfrm>
          <a:off x="3967068" y="1237132"/>
          <a:ext cx="3161723" cy="1532008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solidFill>
                <a:schemeClr val="tx1"/>
              </a:solidFill>
            </a:rPr>
            <a:t>Krácení ve výši 10 %</a:t>
          </a:r>
        </a:p>
      </dsp:txBody>
      <dsp:txXfrm>
        <a:off x="3967068" y="1237132"/>
        <a:ext cx="3161723" cy="1532008"/>
      </dsp:txXfrm>
    </dsp:sp>
    <dsp:sp modelId="{66F06DA2-3B4B-4906-AC8F-3D91B7434071}">
      <dsp:nvSpPr>
        <dsp:cNvPr id="0" name=""/>
        <dsp:cNvSpPr/>
      </dsp:nvSpPr>
      <dsp:spPr>
        <a:xfrm>
          <a:off x="459262" y="316951"/>
          <a:ext cx="2489589" cy="7590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chemeClr val="tx1"/>
              </a:solidFill>
            </a:rPr>
            <a:t>PD – 100 %</a:t>
          </a:r>
        </a:p>
      </dsp:txBody>
      <dsp:txXfrm>
        <a:off x="459262" y="316951"/>
        <a:ext cx="2489589" cy="759021"/>
      </dsp:txXfrm>
    </dsp:sp>
    <dsp:sp modelId="{DB43A383-716B-41F5-B260-0DBE1185FC2C}">
      <dsp:nvSpPr>
        <dsp:cNvPr id="0" name=""/>
        <dsp:cNvSpPr/>
      </dsp:nvSpPr>
      <dsp:spPr>
        <a:xfrm>
          <a:off x="463942" y="1423885"/>
          <a:ext cx="2489589" cy="7590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chemeClr val="tx1"/>
              </a:solidFill>
            </a:rPr>
            <a:t>MI – 70 %</a:t>
          </a:r>
        </a:p>
      </dsp:txBody>
      <dsp:txXfrm>
        <a:off x="463942" y="1423885"/>
        <a:ext cx="2489589" cy="759021"/>
      </dsp:txXfrm>
    </dsp:sp>
    <dsp:sp modelId="{69D279DC-7BC0-46B9-8FD6-7B0D1C415FFA}">
      <dsp:nvSpPr>
        <dsp:cNvPr id="0" name=""/>
        <dsp:cNvSpPr/>
      </dsp:nvSpPr>
      <dsp:spPr>
        <a:xfrm>
          <a:off x="459262" y="2511221"/>
          <a:ext cx="2489589" cy="7590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chemeClr val="tx1"/>
              </a:solidFill>
            </a:rPr>
            <a:t>JSS – 90 %</a:t>
          </a:r>
        </a:p>
      </dsp:txBody>
      <dsp:txXfrm>
        <a:off x="459262" y="2511221"/>
        <a:ext cx="2489589" cy="759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DF8FC-DA7D-4A25-93CB-D19E68110908}">
      <dsp:nvSpPr>
        <dsp:cNvPr id="0" name=""/>
        <dsp:cNvSpPr/>
      </dsp:nvSpPr>
      <dsp:spPr>
        <a:xfrm>
          <a:off x="459262" y="2003137"/>
          <a:ext cx="5854672" cy="887594"/>
        </a:xfrm>
        <a:custGeom>
          <a:avLst/>
          <a:gdLst/>
          <a:ahLst/>
          <a:cxnLst/>
          <a:rect l="0" t="0" r="0" b="0"/>
          <a:pathLst>
            <a:path>
              <a:moveTo>
                <a:pt x="5854672" y="0"/>
              </a:moveTo>
              <a:lnTo>
                <a:pt x="0" y="887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/>
        </a:p>
      </dsp:txBody>
      <dsp:txXfrm>
        <a:off x="3238559" y="2298895"/>
        <a:ext cx="296078" cy="296078"/>
      </dsp:txXfrm>
    </dsp:sp>
    <dsp:sp modelId="{CEC54D38-611A-4DD8-8ED8-C0BBE7D6B9E3}">
      <dsp:nvSpPr>
        <dsp:cNvPr id="0" name=""/>
        <dsp:cNvSpPr/>
      </dsp:nvSpPr>
      <dsp:spPr>
        <a:xfrm>
          <a:off x="463942" y="1803395"/>
          <a:ext cx="5849991" cy="199741"/>
        </a:xfrm>
        <a:custGeom>
          <a:avLst/>
          <a:gdLst/>
          <a:ahLst/>
          <a:cxnLst/>
          <a:rect l="0" t="0" r="0" b="0"/>
          <a:pathLst>
            <a:path>
              <a:moveTo>
                <a:pt x="5849991" y="199741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3242603" y="1756931"/>
        <a:ext cx="292670" cy="292670"/>
      </dsp:txXfrm>
    </dsp:sp>
    <dsp:sp modelId="{D097859C-2293-4173-BA3D-5AC54A4D1CAF}">
      <dsp:nvSpPr>
        <dsp:cNvPr id="0" name=""/>
        <dsp:cNvSpPr/>
      </dsp:nvSpPr>
      <dsp:spPr>
        <a:xfrm>
          <a:off x="459262" y="696461"/>
          <a:ext cx="5854672" cy="1306675"/>
        </a:xfrm>
        <a:custGeom>
          <a:avLst/>
          <a:gdLst/>
          <a:ahLst/>
          <a:cxnLst/>
          <a:rect l="0" t="0" r="0" b="0"/>
          <a:pathLst>
            <a:path>
              <a:moveTo>
                <a:pt x="5854672" y="1306675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/>
        </a:p>
      </dsp:txBody>
      <dsp:txXfrm>
        <a:off x="3236630" y="1199831"/>
        <a:ext cx="299935" cy="299935"/>
      </dsp:txXfrm>
    </dsp:sp>
    <dsp:sp modelId="{0BAE0660-9F17-4E44-B13D-674824256EDE}">
      <dsp:nvSpPr>
        <dsp:cNvPr id="0" name=""/>
        <dsp:cNvSpPr/>
      </dsp:nvSpPr>
      <dsp:spPr>
        <a:xfrm>
          <a:off x="3967068" y="1237132"/>
          <a:ext cx="3161723" cy="1532008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solidFill>
                <a:schemeClr val="tx1"/>
              </a:solidFill>
            </a:rPr>
            <a:t>Krácení ve výši 30 %</a:t>
          </a:r>
        </a:p>
      </dsp:txBody>
      <dsp:txXfrm>
        <a:off x="3967068" y="1237132"/>
        <a:ext cx="3161723" cy="1532008"/>
      </dsp:txXfrm>
    </dsp:sp>
    <dsp:sp modelId="{66F06DA2-3B4B-4906-AC8F-3D91B7434071}">
      <dsp:nvSpPr>
        <dsp:cNvPr id="0" name=""/>
        <dsp:cNvSpPr/>
      </dsp:nvSpPr>
      <dsp:spPr>
        <a:xfrm>
          <a:off x="459262" y="316951"/>
          <a:ext cx="2489589" cy="7590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chemeClr val="tx1"/>
              </a:solidFill>
            </a:rPr>
            <a:t>PD – 100 %</a:t>
          </a:r>
        </a:p>
      </dsp:txBody>
      <dsp:txXfrm>
        <a:off x="459262" y="316951"/>
        <a:ext cx="2489589" cy="759021"/>
      </dsp:txXfrm>
    </dsp:sp>
    <dsp:sp modelId="{DB43A383-716B-41F5-B260-0DBE1185FC2C}">
      <dsp:nvSpPr>
        <dsp:cNvPr id="0" name=""/>
        <dsp:cNvSpPr/>
      </dsp:nvSpPr>
      <dsp:spPr>
        <a:xfrm>
          <a:off x="463942" y="1423885"/>
          <a:ext cx="2489589" cy="7590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chemeClr val="tx1"/>
              </a:solidFill>
            </a:rPr>
            <a:t>MI – 60 %</a:t>
          </a:r>
        </a:p>
      </dsp:txBody>
      <dsp:txXfrm>
        <a:off x="463942" y="1423885"/>
        <a:ext cx="2489589" cy="759021"/>
      </dsp:txXfrm>
    </dsp:sp>
    <dsp:sp modelId="{69D279DC-7BC0-46B9-8FD6-7B0D1C415FFA}">
      <dsp:nvSpPr>
        <dsp:cNvPr id="0" name=""/>
        <dsp:cNvSpPr/>
      </dsp:nvSpPr>
      <dsp:spPr>
        <a:xfrm>
          <a:off x="459262" y="2511221"/>
          <a:ext cx="2489589" cy="7590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chemeClr val="tx1"/>
              </a:solidFill>
            </a:rPr>
            <a:t>JSS – 100 %</a:t>
          </a:r>
        </a:p>
      </dsp:txBody>
      <dsp:txXfrm>
        <a:off x="459262" y="2511221"/>
        <a:ext cx="2489589" cy="7590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DF8FC-DA7D-4A25-93CB-D19E68110908}">
      <dsp:nvSpPr>
        <dsp:cNvPr id="0" name=""/>
        <dsp:cNvSpPr/>
      </dsp:nvSpPr>
      <dsp:spPr>
        <a:xfrm>
          <a:off x="459262" y="2003137"/>
          <a:ext cx="5854672" cy="887594"/>
        </a:xfrm>
        <a:custGeom>
          <a:avLst/>
          <a:gdLst/>
          <a:ahLst/>
          <a:cxnLst/>
          <a:rect l="0" t="0" r="0" b="0"/>
          <a:pathLst>
            <a:path>
              <a:moveTo>
                <a:pt x="5854672" y="0"/>
              </a:moveTo>
              <a:lnTo>
                <a:pt x="0" y="887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/>
        </a:p>
      </dsp:txBody>
      <dsp:txXfrm>
        <a:off x="3238559" y="2298895"/>
        <a:ext cx="296078" cy="296078"/>
      </dsp:txXfrm>
    </dsp:sp>
    <dsp:sp modelId="{CEC54D38-611A-4DD8-8ED8-C0BBE7D6B9E3}">
      <dsp:nvSpPr>
        <dsp:cNvPr id="0" name=""/>
        <dsp:cNvSpPr/>
      </dsp:nvSpPr>
      <dsp:spPr>
        <a:xfrm>
          <a:off x="463942" y="1803395"/>
          <a:ext cx="5849991" cy="199741"/>
        </a:xfrm>
        <a:custGeom>
          <a:avLst/>
          <a:gdLst/>
          <a:ahLst/>
          <a:cxnLst/>
          <a:rect l="0" t="0" r="0" b="0"/>
          <a:pathLst>
            <a:path>
              <a:moveTo>
                <a:pt x="5849991" y="199741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3242603" y="1756931"/>
        <a:ext cx="292670" cy="292670"/>
      </dsp:txXfrm>
    </dsp:sp>
    <dsp:sp modelId="{D097859C-2293-4173-BA3D-5AC54A4D1CAF}">
      <dsp:nvSpPr>
        <dsp:cNvPr id="0" name=""/>
        <dsp:cNvSpPr/>
      </dsp:nvSpPr>
      <dsp:spPr>
        <a:xfrm>
          <a:off x="459262" y="696461"/>
          <a:ext cx="5854672" cy="1306675"/>
        </a:xfrm>
        <a:custGeom>
          <a:avLst/>
          <a:gdLst/>
          <a:ahLst/>
          <a:cxnLst/>
          <a:rect l="0" t="0" r="0" b="0"/>
          <a:pathLst>
            <a:path>
              <a:moveTo>
                <a:pt x="5854672" y="1306675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/>
        </a:p>
      </dsp:txBody>
      <dsp:txXfrm>
        <a:off x="3236630" y="1199831"/>
        <a:ext cx="299935" cy="299935"/>
      </dsp:txXfrm>
    </dsp:sp>
    <dsp:sp modelId="{0BAE0660-9F17-4E44-B13D-674824256EDE}">
      <dsp:nvSpPr>
        <dsp:cNvPr id="0" name=""/>
        <dsp:cNvSpPr/>
      </dsp:nvSpPr>
      <dsp:spPr>
        <a:xfrm>
          <a:off x="3967068" y="1237132"/>
          <a:ext cx="3161723" cy="1532008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solidFill>
                <a:schemeClr val="tx1"/>
              </a:solidFill>
            </a:rPr>
            <a:t>Nebude kráceno</a:t>
          </a:r>
        </a:p>
      </dsp:txBody>
      <dsp:txXfrm>
        <a:off x="3967068" y="1237132"/>
        <a:ext cx="3161723" cy="1532008"/>
      </dsp:txXfrm>
    </dsp:sp>
    <dsp:sp modelId="{66F06DA2-3B4B-4906-AC8F-3D91B7434071}">
      <dsp:nvSpPr>
        <dsp:cNvPr id="0" name=""/>
        <dsp:cNvSpPr/>
      </dsp:nvSpPr>
      <dsp:spPr>
        <a:xfrm>
          <a:off x="459262" y="316951"/>
          <a:ext cx="2489589" cy="7590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chemeClr val="tx1"/>
              </a:solidFill>
            </a:rPr>
            <a:t>PD – 90 %</a:t>
          </a:r>
        </a:p>
      </dsp:txBody>
      <dsp:txXfrm>
        <a:off x="459262" y="316951"/>
        <a:ext cx="2489589" cy="759021"/>
      </dsp:txXfrm>
    </dsp:sp>
    <dsp:sp modelId="{DB43A383-716B-41F5-B260-0DBE1185FC2C}">
      <dsp:nvSpPr>
        <dsp:cNvPr id="0" name=""/>
        <dsp:cNvSpPr/>
      </dsp:nvSpPr>
      <dsp:spPr>
        <a:xfrm>
          <a:off x="463942" y="1423885"/>
          <a:ext cx="2489589" cy="7590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chemeClr val="tx1"/>
              </a:solidFill>
            </a:rPr>
            <a:t>MI – 70 %</a:t>
          </a:r>
        </a:p>
      </dsp:txBody>
      <dsp:txXfrm>
        <a:off x="463942" y="1423885"/>
        <a:ext cx="2489589" cy="759021"/>
      </dsp:txXfrm>
    </dsp:sp>
    <dsp:sp modelId="{69D279DC-7BC0-46B9-8FD6-7B0D1C415FFA}">
      <dsp:nvSpPr>
        <dsp:cNvPr id="0" name=""/>
        <dsp:cNvSpPr/>
      </dsp:nvSpPr>
      <dsp:spPr>
        <a:xfrm>
          <a:off x="459262" y="2511221"/>
          <a:ext cx="2489589" cy="75902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chemeClr val="tx1"/>
              </a:solidFill>
            </a:rPr>
            <a:t>JSS – 90 %</a:t>
          </a:r>
        </a:p>
      </dsp:txBody>
      <dsp:txXfrm>
        <a:off x="459262" y="2511221"/>
        <a:ext cx="2489589" cy="759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27FD0-B143-4991-9F95-F808624D6BA9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DAA75-6539-41B1-99DC-17BB3B3EA5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72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DAA75-6539-41B1-99DC-17BB3B3EA52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857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DAA75-6539-41B1-99DC-17BB3B3EA52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0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DAA75-6539-41B1-99DC-17BB3B3EA52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221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DAA75-6539-41B1-99DC-17BB3B3EA52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75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DAA75-6539-41B1-99DC-17BB3B3EA52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99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uskova@kraj-jihocesky.cz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ip@kraj-jihocesky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uskova1@kraj-jihocesky.cz" TargetMode="External"/><Relationship Id="rId5" Type="http://schemas.openxmlformats.org/officeDocument/2006/relationships/hyperlink" Target="mailto:janeckova@kraj-jihocesky.cz" TargetMode="External"/><Relationship Id="rId4" Type="http://schemas.openxmlformats.org/officeDocument/2006/relationships/hyperlink" Target="mailto:sladkova@kraj-jihocesky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p.kraj-jihocesky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p@kraj-jihocesky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p@kraj-jihocesky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08964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Arial" charset="0"/>
              </a:rPr>
              <a:t>Realizace projektu</a:t>
            </a:r>
            <a:r>
              <a:rPr lang="cs-CZ" sz="4400" b="1" dirty="0">
                <a:latin typeface="Arial" charset="0"/>
              </a:rPr>
              <a:t> </a:t>
            </a:r>
            <a:br>
              <a:rPr lang="cs-CZ" sz="4400" b="1" dirty="0">
                <a:latin typeface="Arial" charset="0"/>
              </a:rPr>
            </a:br>
            <a:r>
              <a:rPr lang="cs-CZ" sz="4400" b="1" dirty="0">
                <a:latin typeface="Arial" charset="0"/>
              </a:rPr>
              <a:t>„Podpora sociálních služeb </a:t>
            </a:r>
            <a:br>
              <a:rPr lang="cs-CZ" sz="4400" b="1" dirty="0">
                <a:latin typeface="Arial" charset="0"/>
              </a:rPr>
            </a:br>
            <a:r>
              <a:rPr lang="cs-CZ" sz="4400" b="1" dirty="0">
                <a:latin typeface="Arial" charset="0"/>
              </a:rPr>
              <a:t>v Jihočeském kraji VI“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87116" y="3717032"/>
            <a:ext cx="6152728" cy="874956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informace k realizaci</a:t>
            </a:r>
          </a:p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25. 4. 2023 </a:t>
            </a:r>
          </a:p>
        </p:txBody>
      </p:sp>
      <p:pic>
        <p:nvPicPr>
          <p:cNvPr id="4" name="Obrázek 3" descr="IMG.jpg">
            <a:extLst>
              <a:ext uri="{FF2B5EF4-FFF2-40B4-BE49-F238E27FC236}">
                <a16:creationId xmlns:a16="http://schemas.microsoft.com/office/drawing/2014/main" id="{3B5C5ED8-3F1F-9889-82EA-5BDB1B70A53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t="32193" b="37757"/>
          <a:stretch>
            <a:fillRect/>
          </a:stretch>
        </p:blipFill>
        <p:spPr>
          <a:xfrm>
            <a:off x="0" y="4933859"/>
            <a:ext cx="9144000" cy="192114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9308F0D-5EA6-4868-AD3C-2F3CD07BB8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86396" y="235761"/>
            <a:ext cx="3371207" cy="87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2499A-4275-B1D8-70C8-696006B5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Krácení</a:t>
            </a:r>
            <a:b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projektové dotace (PD)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FB315-971D-1039-8ED6-BC4E0CAE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Plnění jednotek soc. služby (JSS)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Plnění monitorovacího indikátoru (MI)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8" name="Myšlenková bublina: obláček 7">
            <a:extLst>
              <a:ext uri="{FF2B5EF4-FFF2-40B4-BE49-F238E27FC236}">
                <a16:creationId xmlns:a16="http://schemas.microsoft.com/office/drawing/2014/main" id="{C47DBE41-8925-75C2-E7AE-5FBD8447536B}"/>
              </a:ext>
            </a:extLst>
          </p:cNvPr>
          <p:cNvSpPr/>
          <p:nvPr/>
        </p:nvSpPr>
        <p:spPr>
          <a:xfrm rot="1269937">
            <a:off x="5432962" y="1887528"/>
            <a:ext cx="1800200" cy="1116704"/>
          </a:xfrm>
          <a:prstGeom prst="cloudCallou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F3CD2AA-A694-7A7D-F2E4-990B587973D1}"/>
              </a:ext>
            </a:extLst>
          </p:cNvPr>
          <p:cNvSpPr txBox="1"/>
          <p:nvPr/>
        </p:nvSpPr>
        <p:spPr>
          <a:xfrm>
            <a:off x="6348982" y="40964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min. 70 %</a:t>
            </a:r>
          </a:p>
        </p:txBody>
      </p:sp>
      <p:sp>
        <p:nvSpPr>
          <p:cNvPr id="10" name="Myšlenková bublina: obláček 9">
            <a:extLst>
              <a:ext uri="{FF2B5EF4-FFF2-40B4-BE49-F238E27FC236}">
                <a16:creationId xmlns:a16="http://schemas.microsoft.com/office/drawing/2014/main" id="{9B42F0A2-80C8-B1BF-FE9F-9A91EAD99502}"/>
              </a:ext>
            </a:extLst>
          </p:cNvPr>
          <p:cNvSpPr/>
          <p:nvPr/>
        </p:nvSpPr>
        <p:spPr>
          <a:xfrm rot="1269937">
            <a:off x="6009025" y="3722738"/>
            <a:ext cx="1800200" cy="1116704"/>
          </a:xfrm>
          <a:prstGeom prst="cloudCallou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CBADF2D-764C-BA6A-479E-DCBF3E917008}"/>
              </a:ext>
            </a:extLst>
          </p:cNvPr>
          <p:cNvSpPr txBox="1"/>
          <p:nvPr/>
        </p:nvSpPr>
        <p:spPr>
          <a:xfrm>
            <a:off x="5952570" y="2251351"/>
            <a:ext cx="92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100 %</a:t>
            </a:r>
          </a:p>
        </p:txBody>
      </p:sp>
    </p:spTree>
    <p:extLst>
      <p:ext uri="{BB962C8B-B14F-4D97-AF65-F5344CB8AC3E}">
        <p14:creationId xmlns:p14="http://schemas.microsoft.com/office/powerpoint/2010/main" val="1922707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2499A-4275-B1D8-70C8-696006B5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Krácení</a:t>
            </a:r>
            <a:b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projektové dotace - PŘÍKLADY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BCCC17E-4F80-1622-4130-9D7880A160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411909"/>
              </p:ext>
            </p:extLst>
          </p:nvPr>
        </p:nvGraphicFramePr>
        <p:xfrm>
          <a:off x="457200" y="1600200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C8E5CAB-FBFF-D2D6-DEFF-5BCB695906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4922204"/>
              </p:ext>
            </p:extLst>
          </p:nvPr>
        </p:nvGraphicFramePr>
        <p:xfrm>
          <a:off x="1110444" y="1700808"/>
          <a:ext cx="7128792" cy="3994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35361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2499A-4275-B1D8-70C8-696006B5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Krácení</a:t>
            </a:r>
            <a:b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projektové dotace - PŘÍKLADY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BCCC17E-4F80-1622-4130-9D7880A160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C8E5CAB-FBFF-D2D6-DEFF-5BCB695906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9696657"/>
              </p:ext>
            </p:extLst>
          </p:nvPr>
        </p:nvGraphicFramePr>
        <p:xfrm>
          <a:off x="1110444" y="1700808"/>
          <a:ext cx="7128792" cy="3994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22883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2499A-4275-B1D8-70C8-696006B5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Krácení</a:t>
            </a:r>
            <a:b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projektové dotace - PŘÍKLADY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BCCC17E-4F80-1622-4130-9D7880A160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C8E5CAB-FBFF-D2D6-DEFF-5BCB695906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8544221"/>
              </p:ext>
            </p:extLst>
          </p:nvPr>
        </p:nvGraphicFramePr>
        <p:xfrm>
          <a:off x="1110444" y="1700808"/>
          <a:ext cx="7128792" cy="3994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40051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2499A-4275-B1D8-70C8-696006B5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5784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FB315-971D-1039-8ED6-BC4E0CAE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36289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  <a:hlinkClick r:id="rId2"/>
              </a:rPr>
              <a:t>ip@kraj-jihocesky.cz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Kancelář č. 116: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Mgr. Beata Pryk Dušková   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  <a:hlinkClick r:id="rId3"/>
              </a:rPr>
              <a:t>duskova@kraj-jihocesky.cz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Mgr. Lenka Sládková          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  <a:hlinkClick r:id="rId4"/>
              </a:rPr>
              <a:t>sladkova@kraj-jihocesky.cz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Kancelář č. 115: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Bc. Pavla Janečková          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janeckova@kraj-jihocesky.cz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Mgr., Bc. Lenka Dušková   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duskova2@kraj-jihocesky.cz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cap="all" dirty="0">
                <a:solidFill>
                  <a:schemeClr val="accent2">
                    <a:lumMod val="75000"/>
                  </a:schemeClr>
                </a:solidFill>
              </a:rPr>
              <a:t>Děkujeme za pozornost</a:t>
            </a:r>
          </a:p>
        </p:txBody>
      </p:sp>
      <p:pic>
        <p:nvPicPr>
          <p:cNvPr id="4" name="Obrázek 3" descr="IMG.jpg">
            <a:extLst>
              <a:ext uri="{FF2B5EF4-FFF2-40B4-BE49-F238E27FC236}">
                <a16:creationId xmlns:a16="http://schemas.microsoft.com/office/drawing/2014/main" id="{B3F8C8C9-D06C-BF6C-C48D-95797D0F3CE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 t="32193" b="37757"/>
          <a:stretch>
            <a:fillRect/>
          </a:stretch>
        </p:blipFill>
        <p:spPr>
          <a:xfrm>
            <a:off x="4657219" y="5373216"/>
            <a:ext cx="4041775" cy="8592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323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A50021"/>
                </a:solidFill>
                <a:latin typeface="Arial" charset="0"/>
              </a:rPr>
              <a:t>Základní informace k projektu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Operační programu Zaměstnanost plus (OPZ+)</a:t>
            </a:r>
          </a:p>
          <a:p>
            <a:pPr marL="0" indent="0" algn="just">
              <a:buNone/>
            </a:pPr>
            <a:endParaRPr lang="cs-CZ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3400" b="1" dirty="0">
                <a:latin typeface="Arial" panose="020B0604020202020204" pitchFamily="34" charset="0"/>
                <a:cs typeface="Arial" panose="020B0604020202020204" pitchFamily="34" charset="0"/>
              </a:rPr>
              <a:t>Výzva: </a:t>
            </a:r>
            <a:r>
              <a:rPr lang="cs-CZ" sz="3400" dirty="0">
                <a:latin typeface="Arial" panose="020B0604020202020204" pitchFamily="34" charset="0"/>
                <a:cs typeface="Arial" panose="020B0604020202020204" pitchFamily="34" charset="0"/>
              </a:rPr>
              <a:t>03_22_003 Zajištění dostupnosti sociálních služeb </a:t>
            </a:r>
            <a:endParaRPr lang="cs-CZ" altLang="cs-CZ" sz="59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3200" dirty="0">
              <a:latin typeface="Arial" charset="0"/>
            </a:endParaRPr>
          </a:p>
          <a:p>
            <a:pPr marL="571500" indent="-571500">
              <a:lnSpc>
                <a:spcPct val="150000"/>
              </a:lnSpc>
            </a:pPr>
            <a:r>
              <a:rPr lang="cs-CZ" sz="3400" dirty="0">
                <a:latin typeface="Arial" charset="0"/>
              </a:rPr>
              <a:t>Alokace pro Jihočeský kraj (2022 – 2027) ….</a:t>
            </a:r>
            <a:r>
              <a:rPr lang="cs-CZ" sz="3400" dirty="0"/>
              <a:t> </a:t>
            </a:r>
            <a:r>
              <a:rPr lang="cs-CZ" sz="3400" dirty="0">
                <a:latin typeface="Arial" panose="020B0604020202020204" pitchFamily="34" charset="0"/>
                <a:cs typeface="Arial" panose="020B0604020202020204" pitchFamily="34" charset="0"/>
              </a:rPr>
              <a:t>422 426 000 Kč</a:t>
            </a:r>
          </a:p>
          <a:p>
            <a:pPr marL="571500" indent="-571500">
              <a:lnSpc>
                <a:spcPct val="150000"/>
              </a:lnSpc>
            </a:pPr>
            <a:r>
              <a:rPr lang="cs-CZ" sz="3400" dirty="0">
                <a:latin typeface="Arial" charset="0"/>
              </a:rPr>
              <a:t>Nová výše podílů financování …. </a:t>
            </a:r>
            <a:r>
              <a:rPr lang="cs-CZ" sz="3400" dirty="0">
                <a:solidFill>
                  <a:srgbClr val="000000"/>
                </a:solidFill>
                <a:latin typeface="Arial" panose="020B0604020202020204" pitchFamily="34" charset="0"/>
              </a:rPr>
              <a:t>ESF (76,735 %), SR ČR (13,265 %) a </a:t>
            </a:r>
            <a:r>
              <a:rPr lang="cs-CZ" sz="3400" dirty="0" err="1">
                <a:solidFill>
                  <a:srgbClr val="000000"/>
                </a:solidFill>
                <a:latin typeface="Arial" panose="020B0604020202020204" pitchFamily="34" charset="0"/>
              </a:rPr>
              <a:t>JčK</a:t>
            </a:r>
            <a:r>
              <a:rPr lang="cs-CZ" sz="3400" dirty="0">
                <a:solidFill>
                  <a:srgbClr val="000000"/>
                </a:solidFill>
                <a:latin typeface="Arial" panose="020B0604020202020204" pitchFamily="34" charset="0"/>
              </a:rPr>
              <a:t> (10 %)</a:t>
            </a:r>
            <a:endParaRPr lang="cs-CZ" sz="4200" dirty="0">
              <a:latin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3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400" dirty="0">
                <a:latin typeface="Arial" charset="0"/>
              </a:rPr>
              <a:t>Realizace projektu ….1. 10. 2022 – 30. 4. 2026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400" dirty="0">
                <a:latin typeface="Arial" charset="0"/>
              </a:rPr>
              <a:t>Financování sociálních služeb .... 1. 1. 2023 - 31. 12. 2025</a:t>
            </a:r>
            <a:endParaRPr lang="cs-CZ" sz="34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400" dirty="0">
                <a:latin typeface="Arial" charset="0"/>
              </a:rPr>
              <a:t>Rozpočet projektu …. 274 378 140 Kč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200" dirty="0">
              <a:latin typeface="Arial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200" dirty="0">
                <a:latin typeface="Arial" charset="0"/>
              </a:rPr>
              <a:t>Webové stránky projektu – </a:t>
            </a:r>
            <a:r>
              <a:rPr lang="cs-CZ" sz="3200" dirty="0">
                <a:latin typeface="Arial" charset="0"/>
                <a:hlinkClick r:id="rId2"/>
              </a:rPr>
              <a:t>https://ip.kraj-jihocesky.cz/</a:t>
            </a:r>
            <a:endParaRPr lang="cs-CZ" sz="3200" dirty="0">
              <a:latin typeface="Arial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3200" dirty="0">
              <a:latin typeface="Arial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A50021"/>
                </a:solidFill>
                <a:latin typeface="Arial" charset="0"/>
              </a:rPr>
              <a:t>Jednotkové ceny – azylové domy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Rok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Jednotková cena za lůžko = 9 800 Kč</a:t>
            </a:r>
          </a:p>
          <a:p>
            <a:pPr marL="0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Rok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Jednotková cena za lůžko = min. 10 300 Kč</a:t>
            </a:r>
          </a:p>
          <a:p>
            <a:pPr marL="0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Rok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Jednotková cena za lůžko = min. 10 500 Kč</a:t>
            </a:r>
          </a:p>
          <a:p>
            <a:pPr marL="0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Jednotkové ceny budou každý rok realizace projektu v případě disponibilních finančních prostředků revidovány. </a:t>
            </a:r>
          </a:p>
          <a:p>
            <a:pPr marL="0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Při změně výše jednotkové ceny, budou uzavírány dodatky ke smlouvám – změna příloha č. 1 smlouvy.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6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rgbClr val="A50021"/>
                </a:solidFill>
                <a:latin typeface="Arial" charset="0"/>
              </a:rPr>
              <a:t>Projektová dotace - platby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Záloha -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55 %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31. 3. daného kalendářního roku</a:t>
            </a: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platba –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25 %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do 30. 9. daného kalendářního roku</a:t>
            </a: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Podmínka k proplacení: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doložení Přehledu jednotek sociální služby ze strany</a:t>
            </a: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Příjemce v řádném termínu a jeho schválení ze strany Jihočeského kraje.</a:t>
            </a: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 platba projektové dotace -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maximálně ve výši zůstatku projektové dotace přidělené pro příslušný kalendářní rok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 30 kalendářních dnů od schválení roční MZ a Přehledu jednotek sociální služby</a:t>
            </a: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cs-C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Podmínka k proplacení:</a:t>
            </a: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doložení roční MZ včetně všech příloh a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Přehledu jednotek</a:t>
            </a: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služby a schválení všech doložených dokumentů ze strany Jihočeského kraje</a:t>
            </a: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8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FA62D-0F94-CDBD-2FA5-CBB37B3A0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A50021"/>
                </a:solidFill>
                <a:latin typeface="Arial" charset="0"/>
              </a:rPr>
              <a:t>Dokumentace k projektu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E972E-FEB3-8950-33B5-DB67C2193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dirty="0">
                <a:latin typeface="Arial" charset="0"/>
              </a:rPr>
              <a:t>Všechny dokumenty k projektu jsou umístěny na webových stránkách projektu.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600" dirty="0">
                <a:latin typeface="Arial" charset="0"/>
              </a:rPr>
              <a:t>Základní podmínky jsou uvedeny v </a:t>
            </a:r>
            <a:r>
              <a:rPr lang="cs-CZ" sz="1600" b="1" dirty="0">
                <a:latin typeface="Arial" charset="0"/>
              </a:rPr>
              <a:t>Metodice dotačního programu „Podpora sociálních služeb v Jihočeském kraji VI“</a:t>
            </a:r>
            <a:r>
              <a:rPr lang="cs-CZ" sz="1600" dirty="0">
                <a:latin typeface="Arial" charset="0"/>
              </a:rPr>
              <a:t>  a ve </a:t>
            </a:r>
            <a:r>
              <a:rPr lang="cs-CZ" sz="1600" b="1" dirty="0">
                <a:latin typeface="Arial" charset="0"/>
              </a:rPr>
              <a:t>Veřejnoprávní smlouvě o poskytnutí projektové dotace</a:t>
            </a:r>
            <a:r>
              <a:rPr lang="cs-CZ" sz="1600" dirty="0">
                <a:latin typeface="Arial" charset="0"/>
              </a:rPr>
              <a:t> a jejích přílohách.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>
              <a:latin typeface="Arial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>
                <a:latin typeface="Arial" charset="0"/>
              </a:rPr>
              <a:t>Dokumenty k monitoringu: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>
                <a:latin typeface="Arial" charset="0"/>
              </a:rPr>
              <a:t>Přehled jednotek sociální služby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>
                <a:latin typeface="Arial" charset="0"/>
              </a:rPr>
              <a:t>Monitorovací zpráva (MZ)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>
                <a:latin typeface="Arial" charset="0"/>
              </a:rPr>
              <a:t>Přehled čerpání projektové dotace včetně dílčího ročního vyúčtování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>
                <a:latin typeface="Arial" charset="0"/>
              </a:rPr>
              <a:t>Využití sociální služby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>
                <a:latin typeface="Arial" charset="0"/>
              </a:rPr>
              <a:t>Sjetina z účetního systému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>
                <a:latin typeface="Arial" charset="0"/>
              </a:rPr>
              <a:t>Monitorovací list (ML)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800" dirty="0">
              <a:latin typeface="Arial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23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F709D-82C7-4046-5B06-80E5078C936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k monitoringu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FA608-2851-D9E2-A51B-440354D9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Přehled jednotek sociální služby</a:t>
            </a:r>
          </a:p>
          <a:p>
            <a:pPr marL="514350" indent="-514350">
              <a:buFont typeface="+mj-lt"/>
              <a:buAutoNum type="arabicPeriod"/>
            </a:pP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Jednotkou soc. služby (JSS) azylové domy je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lůžek za měsíc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(příloha č. 1 smlouvy).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Vyplňuje se vždy za období 6 měsíců.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Odevzdání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10. 7.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31. 1.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e-mailem na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ip@kraj-jihocesky.cz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Platná je konečná verze za kalendářní rok.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Bez elektronického podpisu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formátu .</a:t>
            </a:r>
            <a:r>
              <a:rPr lang="cs-CZ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xlsx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59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2499A-4275-B1D8-70C8-696006B5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k monitoringu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FB315-971D-1039-8ED6-BC4E0CAE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2. Monitorovací zpráva (MZ)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Vyplňuje se vždy za kalendářní rok.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Odevzdání do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31. 1.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e-mailem na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ip@kraj-jihocesky.cz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Nutný el. podpis.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Přílohy MZ: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Přehled čerpání projektové dotace včetně dílčího ročního vyúčtování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Sjetina z účetního systému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Monitorovací listy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Tabulka využití sociální služby</a:t>
            </a:r>
          </a:p>
          <a:p>
            <a:pPr lvl="1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Závěrečné vypořádání projektové dotace (pouze v závěrečné MZ)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00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2499A-4275-B1D8-70C8-696006B5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MZ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FB315-971D-1039-8ED6-BC4E0CAE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750" y="1310879"/>
            <a:ext cx="843528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 čerpání projektové dotace včetně ročního dílčího vyúčtování: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nahrazuje Soupisku účetních dokladů!!!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vyplňuje se za </a:t>
            </a:r>
            <a:r>
              <a:rPr lang="cs-CZ" sz="2500" u="sng" dirty="0">
                <a:latin typeface="Arial" panose="020B0604020202020204" pitchFamily="34" charset="0"/>
                <a:cs typeface="Arial" panose="020B0604020202020204" pitchFamily="34" charset="0"/>
              </a:rPr>
              <a:t>celý kalendářní rok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bez podpisu</a:t>
            </a:r>
          </a:p>
          <a:p>
            <a:pPr marL="0" indent="0">
              <a:buNone/>
            </a:pP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Sestava z účetního systému: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bude obsahovat částku, popis/označení položky, datum a číslo dokladu 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musí se jednat o sestavu </a:t>
            </a:r>
            <a:r>
              <a:rPr lang="cs-CZ" sz="2500" u="sng" dirty="0">
                <a:latin typeface="Arial" panose="020B0604020202020204" pitchFamily="34" charset="0"/>
                <a:cs typeface="Arial" panose="020B0604020202020204" pitchFamily="34" charset="0"/>
              </a:rPr>
              <a:t>přímo z účetního SW</a:t>
            </a:r>
          </a:p>
          <a:p>
            <a:pPr marL="0" indent="0">
              <a:buNone/>
            </a:pP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Tabulka využití sociální služby:</a:t>
            </a:r>
          </a:p>
          <a:p>
            <a:pPr marL="0" indent="0">
              <a:buNone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- nově vyplnění a označení uživatelů mladších 15 let a označení příslušníků romského etnika</a:t>
            </a:r>
          </a:p>
          <a:p>
            <a:pPr marL="0" indent="0">
              <a:buNone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- uzamčení heslem</a:t>
            </a:r>
          </a:p>
          <a:p>
            <a:pPr marL="0" indent="0">
              <a:buNone/>
            </a:pP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Monitorovací listy: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zatím ML ve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wordu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, následně po zveřejnění ze strany MPSV bude uveřejněn ve formátu .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není potřeba vyplňovat stav po ukončení využívání sociální služby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každý uživatel (nad 15 let) pouze 1 monitorovací list (i v případě návratu do služby)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heslo</a:t>
            </a:r>
          </a:p>
          <a:p>
            <a:pPr marL="0" indent="0">
              <a:buNone/>
            </a:pP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5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vypořádání projektové dotace: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bude přílohou MZ za rok 2025</a:t>
            </a:r>
          </a:p>
          <a:p>
            <a:pPr>
              <a:buFontTx/>
              <a:buChar char="-"/>
            </a:pP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formulář bude uveřejněn v průběhu realizace projektu na webových stránkách projektu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53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2499A-4275-B1D8-70C8-696006B5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podmínky realizace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FB315-971D-1039-8ED6-BC4E0CAE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do Přehledu čerpání projektové dotace včetně ročního dílčího vyúčtování lze zahrnout výdaje uhrazené do 20. 1.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mzdy/platy, telefony, internet,..</a:t>
            </a:r>
          </a:p>
          <a:p>
            <a:pPr marL="0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je možné uplatnit zálohové faktury/dohadné položky na energie bez následného vyúčtování (platí pro rok 2025),</a:t>
            </a:r>
          </a:p>
          <a:p>
            <a:pPr marL="0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vzdělávání je bez omezení hodin a formy, musí mít vazbu na zajištění soc. služby,</a:t>
            </a:r>
          </a:p>
          <a:p>
            <a:pPr marL="0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zajištění publicity – umístění plakátu v místě poskytování sociální služby,</a:t>
            </a:r>
          </a:p>
          <a:p>
            <a:pPr marL="0" indent="0">
              <a:buNone/>
            </a:pPr>
            <a:endParaRPr lang="cs-CZ" sz="21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kontroly ze strany </a:t>
            </a:r>
            <a:r>
              <a:rPr lang="cs-CZ" sz="21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JčK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MPSV – finanční část a věcná část, monitorovací návštěvy, kontrola smluvní kapacity.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008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3852</TotalTime>
  <Words>926</Words>
  <Application>Microsoft Office PowerPoint</Application>
  <PresentationFormat>Předvádění na obrazovce (4:3)</PresentationFormat>
  <Paragraphs>166</Paragraphs>
  <Slides>14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Motiv sady Office</vt:lpstr>
      <vt:lpstr>Realizace projektu  „Podpora sociálních služeb  v Jihočeském kraji VI“</vt:lpstr>
      <vt:lpstr>Základní informace k projektu</vt:lpstr>
      <vt:lpstr>Jednotkové ceny – azylové domy</vt:lpstr>
      <vt:lpstr>Projektová dotace - platby</vt:lpstr>
      <vt:lpstr>Dokumentace k projektu</vt:lpstr>
      <vt:lpstr>Dokumenty k monitoringu I</vt:lpstr>
      <vt:lpstr>Dokumenty k monitoringu II</vt:lpstr>
      <vt:lpstr>Přílohy MZ</vt:lpstr>
      <vt:lpstr>Další podmínky realizace</vt:lpstr>
      <vt:lpstr>Krácení projektové dotace (PD)</vt:lpstr>
      <vt:lpstr>Krácení projektové dotace - PŘÍKLADY</vt:lpstr>
      <vt:lpstr>Krácení projektové dotace - PŘÍKLADY</vt:lpstr>
      <vt:lpstr>Krácení projektové dotace - PŘÍKLADY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Sládková Lenka</dc:creator>
  <cp:lastModifiedBy>Sládková Lenka</cp:lastModifiedBy>
  <cp:revision>16</cp:revision>
  <dcterms:created xsi:type="dcterms:W3CDTF">2015-05-26T11:30:55Z</dcterms:created>
  <dcterms:modified xsi:type="dcterms:W3CDTF">2023-04-26T05:49:10Z</dcterms:modified>
</cp:coreProperties>
</file>